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3"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5" r:id="rId14"/>
    <p:sldId id="268" r:id="rId15"/>
    <p:sldId id="269" r:id="rId16"/>
    <p:sldId id="270" r:id="rId17"/>
    <p:sldId id="271" r:id="rId18"/>
    <p:sldId id="272" r:id="rId19"/>
    <p:sldId id="273" r:id="rId20"/>
    <p:sldId id="274" r:id="rId21"/>
    <p:sldId id="276" r:id="rId22"/>
    <p:sldId id="27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4CD5CF-77C6-D547-AAD6-508C8DC93024}" v="60" dt="2023-03-28T21:39:57.1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878"/>
  </p:normalViewPr>
  <p:slideViewPr>
    <p:cSldViewPr snapToGrid="0">
      <p:cViewPr varScale="1">
        <p:scale>
          <a:sx n="90" d="100"/>
          <a:sy n="90" d="100"/>
        </p:scale>
        <p:origin x="232" y="9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bati, Suchitra Reddy" userId="731c7f7e-715d-438f-88e7-e1877626e925" providerId="ADAL" clId="{524CD5CF-77C6-D547-AAD6-508C8DC93024}"/>
    <pc:docChg chg="undo redo custSel addSld delSld modSld">
      <pc:chgData name="Ambati, Suchitra Reddy" userId="731c7f7e-715d-438f-88e7-e1877626e925" providerId="ADAL" clId="{524CD5CF-77C6-D547-AAD6-508C8DC93024}" dt="2023-03-28T21:50:20.797" v="1364" actId="26606"/>
      <pc:docMkLst>
        <pc:docMk/>
      </pc:docMkLst>
      <pc:sldChg chg="delSp modSp mod delDesignElem">
        <pc:chgData name="Ambati, Suchitra Reddy" userId="731c7f7e-715d-438f-88e7-e1877626e925" providerId="ADAL" clId="{524CD5CF-77C6-D547-AAD6-508C8DC93024}" dt="2023-03-28T21:25:25.224" v="1019" actId="27636"/>
        <pc:sldMkLst>
          <pc:docMk/>
          <pc:sldMk cId="3149785564" sldId="256"/>
        </pc:sldMkLst>
        <pc:spChg chg="mod">
          <ac:chgData name="Ambati, Suchitra Reddy" userId="731c7f7e-715d-438f-88e7-e1877626e925" providerId="ADAL" clId="{524CD5CF-77C6-D547-AAD6-508C8DC93024}" dt="2023-03-28T21:25:15.080" v="1017" actId="14100"/>
          <ac:spMkLst>
            <pc:docMk/>
            <pc:sldMk cId="3149785564" sldId="256"/>
            <ac:spMk id="2" creationId="{D3DEA1C6-3528-19AA-5856-BF447DE5428A}"/>
          </ac:spMkLst>
        </pc:spChg>
        <pc:spChg chg="mod">
          <ac:chgData name="Ambati, Suchitra Reddy" userId="731c7f7e-715d-438f-88e7-e1877626e925" providerId="ADAL" clId="{524CD5CF-77C6-D547-AAD6-508C8DC93024}" dt="2023-03-28T21:25:25.224" v="1019" actId="27636"/>
          <ac:spMkLst>
            <pc:docMk/>
            <pc:sldMk cId="3149785564" sldId="256"/>
            <ac:spMk id="3" creationId="{93A16603-9BBB-DB07-2DA2-A30AAF2719CB}"/>
          </ac:spMkLst>
        </pc:spChg>
        <pc:spChg chg="del">
          <ac:chgData name="Ambati, Suchitra Reddy" userId="731c7f7e-715d-438f-88e7-e1877626e925" providerId="ADAL" clId="{524CD5CF-77C6-D547-AAD6-508C8DC93024}" dt="2023-03-28T19:44:37.907" v="1"/>
          <ac:spMkLst>
            <pc:docMk/>
            <pc:sldMk cId="3149785564" sldId="256"/>
            <ac:spMk id="9" creationId="{8A95209C-5275-4E15-8EA7-7F42980ABF2D}"/>
          </ac:spMkLst>
        </pc:spChg>
        <pc:spChg chg="del">
          <ac:chgData name="Ambati, Suchitra Reddy" userId="731c7f7e-715d-438f-88e7-e1877626e925" providerId="ADAL" clId="{524CD5CF-77C6-D547-AAD6-508C8DC93024}" dt="2023-03-28T19:44:37.907" v="1"/>
          <ac:spMkLst>
            <pc:docMk/>
            <pc:sldMk cId="3149785564" sldId="256"/>
            <ac:spMk id="11" creationId="{4F2ED431-E304-4FF0-9F4E-032783C9D612}"/>
          </ac:spMkLst>
        </pc:spChg>
        <pc:spChg chg="del">
          <ac:chgData name="Ambati, Suchitra Reddy" userId="731c7f7e-715d-438f-88e7-e1877626e925" providerId="ADAL" clId="{524CD5CF-77C6-D547-AAD6-508C8DC93024}" dt="2023-03-28T19:44:37.907" v="1"/>
          <ac:spMkLst>
            <pc:docMk/>
            <pc:sldMk cId="3149785564" sldId="256"/>
            <ac:spMk id="13" creationId="{4E87FCFB-2CCE-460D-B3DD-557C8BD1B94A}"/>
          </ac:spMkLst>
        </pc:spChg>
      </pc:sldChg>
      <pc:sldChg chg="addSp delSp modSp mod setBg setClrOvrMap delDesignElem">
        <pc:chgData name="Ambati, Suchitra Reddy" userId="731c7f7e-715d-438f-88e7-e1877626e925" providerId="ADAL" clId="{524CD5CF-77C6-D547-AAD6-508C8DC93024}" dt="2023-03-28T21:26:35.883" v="1034" actId="26606"/>
        <pc:sldMkLst>
          <pc:docMk/>
          <pc:sldMk cId="3912997428" sldId="257"/>
        </pc:sldMkLst>
        <pc:spChg chg="mod">
          <ac:chgData name="Ambati, Suchitra Reddy" userId="731c7f7e-715d-438f-88e7-e1877626e925" providerId="ADAL" clId="{524CD5CF-77C6-D547-AAD6-508C8DC93024}" dt="2023-03-28T21:26:35.883" v="1034" actId="26606"/>
          <ac:spMkLst>
            <pc:docMk/>
            <pc:sldMk cId="3912997428" sldId="257"/>
            <ac:spMk id="2" creationId="{D7A3CFB8-EECC-7A9E-68F0-E6ED16628ADD}"/>
          </ac:spMkLst>
        </pc:spChg>
        <pc:spChg chg="mod ord">
          <ac:chgData name="Ambati, Suchitra Reddy" userId="731c7f7e-715d-438f-88e7-e1877626e925" providerId="ADAL" clId="{524CD5CF-77C6-D547-AAD6-508C8DC93024}" dt="2023-03-28T21:26:35.883" v="1034" actId="26606"/>
          <ac:spMkLst>
            <pc:docMk/>
            <pc:sldMk cId="3912997428" sldId="257"/>
            <ac:spMk id="3" creationId="{25A265FD-3770-5DCF-14B1-BF9B34E2999A}"/>
          </ac:spMkLst>
        </pc:spChg>
        <pc:spChg chg="add del">
          <ac:chgData name="Ambati, Suchitra Reddy" userId="731c7f7e-715d-438f-88e7-e1877626e925" providerId="ADAL" clId="{524CD5CF-77C6-D547-AAD6-508C8DC93024}" dt="2023-03-28T19:56:55.860" v="65" actId="26606"/>
          <ac:spMkLst>
            <pc:docMk/>
            <pc:sldMk cId="3912997428" sldId="257"/>
            <ac:spMk id="5" creationId="{C33976D1-3430-450C-A978-87A9A6E8E71F}"/>
          </ac:spMkLst>
        </pc:spChg>
        <pc:spChg chg="add del">
          <ac:chgData name="Ambati, Suchitra Reddy" userId="731c7f7e-715d-438f-88e7-e1877626e925" providerId="ADAL" clId="{524CD5CF-77C6-D547-AAD6-508C8DC93024}" dt="2023-03-28T19:56:55.860" v="65" actId="26606"/>
          <ac:spMkLst>
            <pc:docMk/>
            <pc:sldMk cId="3912997428" sldId="257"/>
            <ac:spMk id="6" creationId="{7D6AAC78-7D86-415A-ADC1-2B474807960C}"/>
          </ac:spMkLst>
        </pc:spChg>
        <pc:spChg chg="add del">
          <ac:chgData name="Ambati, Suchitra Reddy" userId="731c7f7e-715d-438f-88e7-e1877626e925" providerId="ADAL" clId="{524CD5CF-77C6-D547-AAD6-508C8DC93024}" dt="2023-03-28T19:56:55.860" v="65" actId="26606"/>
          <ac:spMkLst>
            <pc:docMk/>
            <pc:sldMk cId="3912997428" sldId="257"/>
            <ac:spMk id="7" creationId="{F2A658D9-F185-44F1-BA33-D50320D1D078}"/>
          </ac:spMkLst>
        </pc:spChg>
        <pc:spChg chg="add del">
          <ac:chgData name="Ambati, Suchitra Reddy" userId="731c7f7e-715d-438f-88e7-e1877626e925" providerId="ADAL" clId="{524CD5CF-77C6-D547-AAD6-508C8DC93024}" dt="2023-03-28T19:45:18.907" v="4" actId="26606"/>
          <ac:spMkLst>
            <pc:docMk/>
            <pc:sldMk cId="3912997428" sldId="257"/>
            <ac:spMk id="8" creationId="{C33976D1-3430-450C-A978-87A9A6E8E71F}"/>
          </ac:spMkLst>
        </pc:spChg>
        <pc:spChg chg="add del">
          <ac:chgData name="Ambati, Suchitra Reddy" userId="731c7f7e-715d-438f-88e7-e1877626e925" providerId="ADAL" clId="{524CD5CF-77C6-D547-AAD6-508C8DC93024}" dt="2023-03-28T19:45:18.907" v="4" actId="26606"/>
          <ac:spMkLst>
            <pc:docMk/>
            <pc:sldMk cId="3912997428" sldId="257"/>
            <ac:spMk id="10" creationId="{7D6AAC78-7D86-415A-ADC1-2B474807960C}"/>
          </ac:spMkLst>
        </pc:spChg>
        <pc:spChg chg="add del">
          <ac:chgData name="Ambati, Suchitra Reddy" userId="731c7f7e-715d-438f-88e7-e1877626e925" providerId="ADAL" clId="{524CD5CF-77C6-D547-AAD6-508C8DC93024}" dt="2023-03-28T19:56:06.444" v="46" actId="26606"/>
          <ac:spMkLst>
            <pc:docMk/>
            <pc:sldMk cId="3912997428" sldId="257"/>
            <ac:spMk id="11" creationId="{879398A9-0D0D-4901-BDDF-B3D93CECA7B9}"/>
          </ac:spMkLst>
        </pc:spChg>
        <pc:spChg chg="add del">
          <ac:chgData name="Ambati, Suchitra Reddy" userId="731c7f7e-715d-438f-88e7-e1877626e925" providerId="ADAL" clId="{524CD5CF-77C6-D547-AAD6-508C8DC93024}" dt="2023-03-28T19:45:18.907" v="4" actId="26606"/>
          <ac:spMkLst>
            <pc:docMk/>
            <pc:sldMk cId="3912997428" sldId="257"/>
            <ac:spMk id="12" creationId="{F2A658D9-F185-44F1-BA33-D50320D1D078}"/>
          </ac:spMkLst>
        </pc:spChg>
        <pc:spChg chg="add del">
          <ac:chgData name="Ambati, Suchitra Reddy" userId="731c7f7e-715d-438f-88e7-e1877626e925" providerId="ADAL" clId="{524CD5CF-77C6-D547-AAD6-508C8DC93024}" dt="2023-03-28T19:56:06.444" v="46" actId="26606"/>
          <ac:spMkLst>
            <pc:docMk/>
            <pc:sldMk cId="3912997428" sldId="257"/>
            <ac:spMk id="13" creationId="{011FEC3B-E514-4E21-B2CB-7903A73569E2}"/>
          </ac:spMkLst>
        </pc:spChg>
        <pc:spChg chg="add del">
          <ac:chgData name="Ambati, Suchitra Reddy" userId="731c7f7e-715d-438f-88e7-e1877626e925" providerId="ADAL" clId="{524CD5CF-77C6-D547-AAD6-508C8DC93024}" dt="2023-03-28T19:45:28.293" v="6" actId="26606"/>
          <ac:spMkLst>
            <pc:docMk/>
            <pc:sldMk cId="3912997428" sldId="257"/>
            <ac:spMk id="14" creationId="{6C9F9EF0-93D5-4D4B-BAFE-4770028147DD}"/>
          </ac:spMkLst>
        </pc:spChg>
        <pc:spChg chg="add del">
          <ac:chgData name="Ambati, Suchitra Reddy" userId="731c7f7e-715d-438f-88e7-e1877626e925" providerId="ADAL" clId="{524CD5CF-77C6-D547-AAD6-508C8DC93024}" dt="2023-03-28T19:56:24.631" v="56" actId="26606"/>
          <ac:spMkLst>
            <pc:docMk/>
            <pc:sldMk cId="3912997428" sldId="257"/>
            <ac:spMk id="15" creationId="{BAAD0565-53CD-4D7C-A6AE-8DCFB6761CAD}"/>
          </ac:spMkLst>
        </pc:spChg>
        <pc:spChg chg="add del">
          <ac:chgData name="Ambati, Suchitra Reddy" userId="731c7f7e-715d-438f-88e7-e1877626e925" providerId="ADAL" clId="{524CD5CF-77C6-D547-AAD6-508C8DC93024}" dt="2023-03-28T19:49:43.339" v="23"/>
          <ac:spMkLst>
            <pc:docMk/>
            <pc:sldMk cId="3912997428" sldId="257"/>
            <ac:spMk id="16" creationId="{C33976D1-3430-450C-A978-87A9A6E8E71F}"/>
          </ac:spMkLst>
        </pc:spChg>
        <pc:spChg chg="add del">
          <ac:chgData name="Ambati, Suchitra Reddy" userId="731c7f7e-715d-438f-88e7-e1877626e925" providerId="ADAL" clId="{524CD5CF-77C6-D547-AAD6-508C8DC93024}" dt="2023-03-28T19:49:43.339" v="23"/>
          <ac:spMkLst>
            <pc:docMk/>
            <pc:sldMk cId="3912997428" sldId="257"/>
            <ac:spMk id="17" creationId="{7D6AAC78-7D86-415A-ADC1-2B474807960C}"/>
          </ac:spMkLst>
        </pc:spChg>
        <pc:spChg chg="add del">
          <ac:chgData name="Ambati, Suchitra Reddy" userId="731c7f7e-715d-438f-88e7-e1877626e925" providerId="ADAL" clId="{524CD5CF-77C6-D547-AAD6-508C8DC93024}" dt="2023-03-28T19:49:43.339" v="23"/>
          <ac:spMkLst>
            <pc:docMk/>
            <pc:sldMk cId="3912997428" sldId="257"/>
            <ac:spMk id="18" creationId="{F2A658D9-F185-44F1-BA33-D50320D1D078}"/>
          </ac:spMkLst>
        </pc:spChg>
        <pc:spChg chg="add del">
          <ac:chgData name="Ambati, Suchitra Reddy" userId="731c7f7e-715d-438f-88e7-e1877626e925" providerId="ADAL" clId="{524CD5CF-77C6-D547-AAD6-508C8DC93024}" dt="2023-03-28T19:56:24.631" v="56" actId="26606"/>
          <ac:spMkLst>
            <pc:docMk/>
            <pc:sldMk cId="3912997428" sldId="257"/>
            <ac:spMk id="19" creationId="{0B6CB841-CBA1-4DF4-8C19-4C7DDB03A103}"/>
          </ac:spMkLst>
        </pc:spChg>
        <pc:spChg chg="add del">
          <ac:chgData name="Ambati, Suchitra Reddy" userId="731c7f7e-715d-438f-88e7-e1877626e925" providerId="ADAL" clId="{524CD5CF-77C6-D547-AAD6-508C8DC93024}" dt="2023-03-28T19:56:24.631" v="56" actId="26606"/>
          <ac:spMkLst>
            <pc:docMk/>
            <pc:sldMk cId="3912997428" sldId="257"/>
            <ac:spMk id="20" creationId="{83FD6306-603B-410E-AFCF-2EA2E0639114}"/>
          </ac:spMkLst>
        </pc:spChg>
        <pc:spChg chg="add del">
          <ac:chgData name="Ambati, Suchitra Reddy" userId="731c7f7e-715d-438f-88e7-e1877626e925" providerId="ADAL" clId="{524CD5CF-77C6-D547-AAD6-508C8DC93024}" dt="2023-03-28T19:56:53.186" v="62" actId="26606"/>
          <ac:spMkLst>
            <pc:docMk/>
            <pc:sldMk cId="3912997428" sldId="257"/>
            <ac:spMk id="21" creationId="{BAAD0565-53CD-4D7C-A6AE-8DCFB6761CAD}"/>
          </ac:spMkLst>
        </pc:spChg>
        <pc:spChg chg="add del">
          <ac:chgData name="Ambati, Suchitra Reddy" userId="731c7f7e-715d-438f-88e7-e1877626e925" providerId="ADAL" clId="{524CD5CF-77C6-D547-AAD6-508C8DC93024}" dt="2023-03-28T19:56:53.186" v="62" actId="26606"/>
          <ac:spMkLst>
            <pc:docMk/>
            <pc:sldMk cId="3912997428" sldId="257"/>
            <ac:spMk id="22" creationId="{0B6CB841-CBA1-4DF4-8C19-4C7DDB03A103}"/>
          </ac:spMkLst>
        </pc:spChg>
        <pc:spChg chg="add del">
          <ac:chgData name="Ambati, Suchitra Reddy" userId="731c7f7e-715d-438f-88e7-e1877626e925" providerId="ADAL" clId="{524CD5CF-77C6-D547-AAD6-508C8DC93024}" dt="2023-03-28T19:56:53.186" v="62" actId="26606"/>
          <ac:spMkLst>
            <pc:docMk/>
            <pc:sldMk cId="3912997428" sldId="257"/>
            <ac:spMk id="23" creationId="{83FD6306-603B-410E-AFCF-2EA2E0639114}"/>
          </ac:spMkLst>
        </pc:spChg>
        <pc:spChg chg="add del">
          <ac:chgData name="Ambati, Suchitra Reddy" userId="731c7f7e-715d-438f-88e7-e1877626e925" providerId="ADAL" clId="{524CD5CF-77C6-D547-AAD6-508C8DC93024}" dt="2023-03-28T19:56:55.853" v="64" actId="26606"/>
          <ac:spMkLst>
            <pc:docMk/>
            <pc:sldMk cId="3912997428" sldId="257"/>
            <ac:spMk id="25" creationId="{8DCA398B-8CB4-4C0C-89C6-A8AB6F78D7DD}"/>
          </ac:spMkLst>
        </pc:spChg>
        <pc:spChg chg="add del">
          <ac:chgData name="Ambati, Suchitra Reddy" userId="731c7f7e-715d-438f-88e7-e1877626e925" providerId="ADAL" clId="{524CD5CF-77C6-D547-AAD6-508C8DC93024}" dt="2023-03-28T19:56:55.853" v="64" actId="26606"/>
          <ac:spMkLst>
            <pc:docMk/>
            <pc:sldMk cId="3912997428" sldId="257"/>
            <ac:spMk id="26" creationId="{9E8345C6-0280-4226-BD83-7333BA6C3AA3}"/>
          </ac:spMkLst>
        </pc:spChg>
        <pc:spChg chg="add del">
          <ac:chgData name="Ambati, Suchitra Reddy" userId="731c7f7e-715d-438f-88e7-e1877626e925" providerId="ADAL" clId="{524CD5CF-77C6-D547-AAD6-508C8DC93024}" dt="2023-03-28T19:56:55.853" v="64" actId="26606"/>
          <ac:spMkLst>
            <pc:docMk/>
            <pc:sldMk cId="3912997428" sldId="257"/>
            <ac:spMk id="27" creationId="{99823778-D290-4538-B146-1F73C3755C9D}"/>
          </ac:spMkLst>
        </pc:spChg>
        <pc:spChg chg="add del">
          <ac:chgData name="Ambati, Suchitra Reddy" userId="731c7f7e-715d-438f-88e7-e1877626e925" providerId="ADAL" clId="{524CD5CF-77C6-D547-AAD6-508C8DC93024}" dt="2023-03-28T21:26:35.883" v="1034" actId="26606"/>
          <ac:spMkLst>
            <pc:docMk/>
            <pc:sldMk cId="3912997428" sldId="257"/>
            <ac:spMk id="29" creationId="{CF4680D4-DEE2-49EE-AF90-EFEAF50AEC23}"/>
          </ac:spMkLst>
        </pc:spChg>
        <pc:spChg chg="add del">
          <ac:chgData name="Ambati, Suchitra Reddy" userId="731c7f7e-715d-438f-88e7-e1877626e925" providerId="ADAL" clId="{524CD5CF-77C6-D547-AAD6-508C8DC93024}" dt="2023-03-28T21:26:35.883" v="1034" actId="26606"/>
          <ac:spMkLst>
            <pc:docMk/>
            <pc:sldMk cId="3912997428" sldId="257"/>
            <ac:spMk id="30" creationId="{50C52EE1-5085-4960-AD29-A926E62ECC9F}"/>
          </ac:spMkLst>
        </pc:spChg>
        <pc:spChg chg="add del">
          <ac:chgData name="Ambati, Suchitra Reddy" userId="731c7f7e-715d-438f-88e7-e1877626e925" providerId="ADAL" clId="{524CD5CF-77C6-D547-AAD6-508C8DC93024}" dt="2023-03-28T21:26:35.883" v="1034" actId="26606"/>
          <ac:spMkLst>
            <pc:docMk/>
            <pc:sldMk cId="3912997428" sldId="257"/>
            <ac:spMk id="31" creationId="{CD15AA94-C237-4412-B37B-EB317D2B05B7}"/>
          </ac:spMkLst>
        </pc:spChg>
        <pc:spChg chg="add del">
          <ac:chgData name="Ambati, Suchitra Reddy" userId="731c7f7e-715d-438f-88e7-e1877626e925" providerId="ADAL" clId="{524CD5CF-77C6-D547-AAD6-508C8DC93024}" dt="2023-03-28T21:26:07.788" v="1027" actId="26606"/>
          <ac:spMkLst>
            <pc:docMk/>
            <pc:sldMk cId="3912997428" sldId="257"/>
            <ac:spMk id="33" creationId="{1660E788-AFA9-4A1B-9991-6AA74632A15B}"/>
          </ac:spMkLst>
        </pc:spChg>
        <pc:spChg chg="add del">
          <ac:chgData name="Ambati, Suchitra Reddy" userId="731c7f7e-715d-438f-88e7-e1877626e925" providerId="ADAL" clId="{524CD5CF-77C6-D547-AAD6-508C8DC93024}" dt="2023-03-28T21:26:07.788" v="1027" actId="26606"/>
          <ac:spMkLst>
            <pc:docMk/>
            <pc:sldMk cId="3912997428" sldId="257"/>
            <ac:spMk id="34" creationId="{867D4867-5BA7-4462-B2F6-A23F4A622AA7}"/>
          </ac:spMkLst>
        </pc:spChg>
        <pc:spChg chg="add">
          <ac:chgData name="Ambati, Suchitra Reddy" userId="731c7f7e-715d-438f-88e7-e1877626e925" providerId="ADAL" clId="{524CD5CF-77C6-D547-AAD6-508C8DC93024}" dt="2023-03-28T21:26:35.883" v="1034" actId="26606"/>
          <ac:spMkLst>
            <pc:docMk/>
            <pc:sldMk cId="3912997428" sldId="257"/>
            <ac:spMk id="35" creationId="{1660E788-AFA9-4A1B-9991-6AA74632A15B}"/>
          </ac:spMkLst>
        </pc:spChg>
        <pc:spChg chg="add del">
          <ac:chgData name="Ambati, Suchitra Reddy" userId="731c7f7e-715d-438f-88e7-e1877626e925" providerId="ADAL" clId="{524CD5CF-77C6-D547-AAD6-508C8DC93024}" dt="2023-03-28T21:25:52.203" v="1023" actId="26606"/>
          <ac:spMkLst>
            <pc:docMk/>
            <pc:sldMk cId="3912997428" sldId="257"/>
            <ac:spMk id="36" creationId="{1660E788-AFA9-4A1B-9991-6AA74632A15B}"/>
          </ac:spMkLst>
        </pc:spChg>
        <pc:spChg chg="add del">
          <ac:chgData name="Ambati, Suchitra Reddy" userId="731c7f7e-715d-438f-88e7-e1877626e925" providerId="ADAL" clId="{524CD5CF-77C6-D547-AAD6-508C8DC93024}" dt="2023-03-28T21:26:15.277" v="1029" actId="26606"/>
          <ac:spMkLst>
            <pc:docMk/>
            <pc:sldMk cId="3912997428" sldId="257"/>
            <ac:spMk id="37" creationId="{1660E788-AFA9-4A1B-9991-6AA74632A15B}"/>
          </ac:spMkLst>
        </pc:spChg>
        <pc:spChg chg="add del">
          <ac:chgData name="Ambati, Suchitra Reddy" userId="731c7f7e-715d-438f-88e7-e1877626e925" providerId="ADAL" clId="{524CD5CF-77C6-D547-AAD6-508C8DC93024}" dt="2023-03-28T21:25:52.203" v="1023" actId="26606"/>
          <ac:spMkLst>
            <pc:docMk/>
            <pc:sldMk cId="3912997428" sldId="257"/>
            <ac:spMk id="38" creationId="{867D4867-5BA7-4462-B2F6-A23F4A622AA7}"/>
          </ac:spMkLst>
        </pc:spChg>
        <pc:spChg chg="add del">
          <ac:chgData name="Ambati, Suchitra Reddy" userId="731c7f7e-715d-438f-88e7-e1877626e925" providerId="ADAL" clId="{524CD5CF-77C6-D547-AAD6-508C8DC93024}" dt="2023-03-28T21:26:15.277" v="1029" actId="26606"/>
          <ac:spMkLst>
            <pc:docMk/>
            <pc:sldMk cId="3912997428" sldId="257"/>
            <ac:spMk id="39" creationId="{867D4867-5BA7-4462-B2F6-A23F4A622AA7}"/>
          </ac:spMkLst>
        </pc:spChg>
        <pc:spChg chg="add">
          <ac:chgData name="Ambati, Suchitra Reddy" userId="731c7f7e-715d-438f-88e7-e1877626e925" providerId="ADAL" clId="{524CD5CF-77C6-D547-AAD6-508C8DC93024}" dt="2023-03-28T21:26:35.883" v="1034" actId="26606"/>
          <ac:spMkLst>
            <pc:docMk/>
            <pc:sldMk cId="3912997428" sldId="257"/>
            <ac:spMk id="40" creationId="{867D4867-5BA7-4462-B2F6-A23F4A622AA7}"/>
          </ac:spMkLst>
        </pc:spChg>
        <pc:spChg chg="add del">
          <ac:chgData name="Ambati, Suchitra Reddy" userId="731c7f7e-715d-438f-88e7-e1877626e925" providerId="ADAL" clId="{524CD5CF-77C6-D547-AAD6-508C8DC93024}" dt="2023-03-28T21:26:31.658" v="1031" actId="26606"/>
          <ac:spMkLst>
            <pc:docMk/>
            <pc:sldMk cId="3912997428" sldId="257"/>
            <ac:spMk id="41" creationId="{1660E788-AFA9-4A1B-9991-6AA74632A15B}"/>
          </ac:spMkLst>
        </pc:spChg>
        <pc:spChg chg="add del">
          <ac:chgData name="Ambati, Suchitra Reddy" userId="731c7f7e-715d-438f-88e7-e1877626e925" providerId="ADAL" clId="{524CD5CF-77C6-D547-AAD6-508C8DC93024}" dt="2023-03-28T21:26:31.658" v="1031" actId="26606"/>
          <ac:spMkLst>
            <pc:docMk/>
            <pc:sldMk cId="3912997428" sldId="257"/>
            <ac:spMk id="42" creationId="{867D4867-5BA7-4462-B2F6-A23F4A622AA7}"/>
          </ac:spMkLst>
        </pc:spChg>
        <pc:picChg chg="add mod ord">
          <ac:chgData name="Ambati, Suchitra Reddy" userId="731c7f7e-715d-438f-88e7-e1877626e925" providerId="ADAL" clId="{524CD5CF-77C6-D547-AAD6-508C8DC93024}" dt="2023-03-28T21:26:35.883" v="1034" actId="26606"/>
          <ac:picMkLst>
            <pc:docMk/>
            <pc:sldMk cId="3912997428" sldId="257"/>
            <ac:picMk id="9" creationId="{AFAC9360-7E40-DCA8-13BA-EDD7B5BDC5E0}"/>
          </ac:picMkLst>
        </pc:picChg>
      </pc:sldChg>
      <pc:sldChg chg="addSp delSp modSp new mod setBg delDesignElem">
        <pc:chgData name="Ambati, Suchitra Reddy" userId="731c7f7e-715d-438f-88e7-e1877626e925" providerId="ADAL" clId="{524CD5CF-77C6-D547-AAD6-508C8DC93024}" dt="2023-03-28T21:28:15.746" v="1062" actId="26606"/>
        <pc:sldMkLst>
          <pc:docMk/>
          <pc:sldMk cId="2802100405" sldId="258"/>
        </pc:sldMkLst>
        <pc:spChg chg="mod">
          <ac:chgData name="Ambati, Suchitra Reddy" userId="731c7f7e-715d-438f-88e7-e1877626e925" providerId="ADAL" clId="{524CD5CF-77C6-D547-AAD6-508C8DC93024}" dt="2023-03-28T21:28:15.746" v="1062" actId="26606"/>
          <ac:spMkLst>
            <pc:docMk/>
            <pc:sldMk cId="2802100405" sldId="258"/>
            <ac:spMk id="2" creationId="{8372B2E7-4C9D-A0C3-8466-4B027425FB00}"/>
          </ac:spMkLst>
        </pc:spChg>
        <pc:spChg chg="add del mod">
          <ac:chgData name="Ambati, Suchitra Reddy" userId="731c7f7e-715d-438f-88e7-e1877626e925" providerId="ADAL" clId="{524CD5CF-77C6-D547-AAD6-508C8DC93024}" dt="2023-03-28T19:58:33.110" v="80" actId="26606"/>
          <ac:spMkLst>
            <pc:docMk/>
            <pc:sldMk cId="2802100405" sldId="258"/>
            <ac:spMk id="3" creationId="{D8FC554F-7940-234F-37E4-01635F8E39B8}"/>
          </ac:spMkLst>
        </pc:spChg>
        <pc:spChg chg="add del">
          <ac:chgData name="Ambati, Suchitra Reddy" userId="731c7f7e-715d-438f-88e7-e1877626e925" providerId="ADAL" clId="{524CD5CF-77C6-D547-AAD6-508C8DC93024}" dt="2023-03-28T19:58:33.110" v="80" actId="26606"/>
          <ac:spMkLst>
            <pc:docMk/>
            <pc:sldMk cId="2802100405" sldId="258"/>
            <ac:spMk id="5" creationId="{2AEFFFF2-9EB4-4B6C-B9F8-2BA3EF89A21C}"/>
          </ac:spMkLst>
        </pc:spChg>
        <pc:spChg chg="add del">
          <ac:chgData name="Ambati, Suchitra Reddy" userId="731c7f7e-715d-438f-88e7-e1877626e925" providerId="ADAL" clId="{524CD5CF-77C6-D547-AAD6-508C8DC93024}" dt="2023-03-28T19:58:33.110" v="80" actId="26606"/>
          <ac:spMkLst>
            <pc:docMk/>
            <pc:sldMk cId="2802100405" sldId="258"/>
            <ac:spMk id="6" creationId="{0D65299F-028F-4AFC-B46A-8DB33E20FE4A}"/>
          </ac:spMkLst>
        </pc:spChg>
        <pc:spChg chg="add del">
          <ac:chgData name="Ambati, Suchitra Reddy" userId="731c7f7e-715d-438f-88e7-e1877626e925" providerId="ADAL" clId="{524CD5CF-77C6-D547-AAD6-508C8DC93024}" dt="2023-03-28T19:58:33.110" v="80" actId="26606"/>
          <ac:spMkLst>
            <pc:docMk/>
            <pc:sldMk cId="2802100405" sldId="258"/>
            <ac:spMk id="7" creationId="{BAC87F6E-526A-49B5-995D-42DB656594C9}"/>
          </ac:spMkLst>
        </pc:spChg>
        <pc:spChg chg="add del">
          <ac:chgData name="Ambati, Suchitra Reddy" userId="731c7f7e-715d-438f-88e7-e1877626e925" providerId="ADAL" clId="{524CD5CF-77C6-D547-AAD6-508C8DC93024}" dt="2023-03-28T19:52:09.366" v="39"/>
          <ac:spMkLst>
            <pc:docMk/>
            <pc:sldMk cId="2802100405" sldId="258"/>
            <ac:spMk id="8" creationId="{2AEFFFF2-9EB4-4B6C-B9F8-2BA3EF89A21C}"/>
          </ac:spMkLst>
        </pc:spChg>
        <pc:spChg chg="add del">
          <ac:chgData name="Ambati, Suchitra Reddy" userId="731c7f7e-715d-438f-88e7-e1877626e925" providerId="ADAL" clId="{524CD5CF-77C6-D547-AAD6-508C8DC93024}" dt="2023-03-28T19:52:09.366" v="39"/>
          <ac:spMkLst>
            <pc:docMk/>
            <pc:sldMk cId="2802100405" sldId="258"/>
            <ac:spMk id="10" creationId="{0D65299F-028F-4AFC-B46A-8DB33E20FE4A}"/>
          </ac:spMkLst>
        </pc:spChg>
        <pc:spChg chg="add del">
          <ac:chgData name="Ambati, Suchitra Reddy" userId="731c7f7e-715d-438f-88e7-e1877626e925" providerId="ADAL" clId="{524CD5CF-77C6-D547-AAD6-508C8DC93024}" dt="2023-03-28T19:57:40.096" v="69" actId="26606"/>
          <ac:spMkLst>
            <pc:docMk/>
            <pc:sldMk cId="2802100405" sldId="258"/>
            <ac:spMk id="11" creationId="{2AEFFFF2-9EB4-4B6C-B9F8-2BA3EF89A21C}"/>
          </ac:spMkLst>
        </pc:spChg>
        <pc:spChg chg="add del">
          <ac:chgData name="Ambati, Suchitra Reddy" userId="731c7f7e-715d-438f-88e7-e1877626e925" providerId="ADAL" clId="{524CD5CF-77C6-D547-AAD6-508C8DC93024}" dt="2023-03-28T19:52:09.366" v="39"/>
          <ac:spMkLst>
            <pc:docMk/>
            <pc:sldMk cId="2802100405" sldId="258"/>
            <ac:spMk id="12" creationId="{BAC87F6E-526A-49B5-995D-42DB656594C9}"/>
          </ac:spMkLst>
        </pc:spChg>
        <pc:spChg chg="add del">
          <ac:chgData name="Ambati, Suchitra Reddy" userId="731c7f7e-715d-438f-88e7-e1877626e925" providerId="ADAL" clId="{524CD5CF-77C6-D547-AAD6-508C8DC93024}" dt="2023-03-28T19:57:40.096" v="69" actId="26606"/>
          <ac:spMkLst>
            <pc:docMk/>
            <pc:sldMk cId="2802100405" sldId="258"/>
            <ac:spMk id="13" creationId="{0D65299F-028F-4AFC-B46A-8DB33E20FE4A}"/>
          </ac:spMkLst>
        </pc:spChg>
        <pc:spChg chg="add del">
          <ac:chgData name="Ambati, Suchitra Reddy" userId="731c7f7e-715d-438f-88e7-e1877626e925" providerId="ADAL" clId="{524CD5CF-77C6-D547-AAD6-508C8DC93024}" dt="2023-03-28T19:57:40.096" v="69" actId="26606"/>
          <ac:spMkLst>
            <pc:docMk/>
            <pc:sldMk cId="2802100405" sldId="258"/>
            <ac:spMk id="14" creationId="{BAC87F6E-526A-49B5-995D-42DB656594C9}"/>
          </ac:spMkLst>
        </pc:spChg>
        <pc:spChg chg="add del">
          <ac:chgData name="Ambati, Suchitra Reddy" userId="731c7f7e-715d-438f-88e7-e1877626e925" providerId="ADAL" clId="{524CD5CF-77C6-D547-AAD6-508C8DC93024}" dt="2023-03-28T19:57:41.828" v="71" actId="26606"/>
          <ac:spMkLst>
            <pc:docMk/>
            <pc:sldMk cId="2802100405" sldId="258"/>
            <ac:spMk id="18" creationId="{D8FC554F-7940-234F-37E4-01635F8E39B8}"/>
          </ac:spMkLst>
        </pc:spChg>
        <pc:spChg chg="add del">
          <ac:chgData name="Ambati, Suchitra Reddy" userId="731c7f7e-715d-438f-88e7-e1877626e925" providerId="ADAL" clId="{524CD5CF-77C6-D547-AAD6-508C8DC93024}" dt="2023-03-28T19:57:48.916" v="73" actId="26606"/>
          <ac:spMkLst>
            <pc:docMk/>
            <pc:sldMk cId="2802100405" sldId="258"/>
            <ac:spMk id="20" creationId="{D8FC554F-7940-234F-37E4-01635F8E39B8}"/>
          </ac:spMkLst>
        </pc:spChg>
        <pc:spChg chg="add del">
          <ac:chgData name="Ambati, Suchitra Reddy" userId="731c7f7e-715d-438f-88e7-e1877626e925" providerId="ADAL" clId="{524CD5CF-77C6-D547-AAD6-508C8DC93024}" dt="2023-03-28T21:27:36.870" v="1055" actId="26606"/>
          <ac:spMkLst>
            <pc:docMk/>
            <pc:sldMk cId="2802100405" sldId="258"/>
            <ac:spMk id="23" creationId="{2AEFFFF2-9EB4-4B6C-B9F8-2BA3EF89A21C}"/>
          </ac:spMkLst>
        </pc:spChg>
        <pc:spChg chg="add del">
          <ac:chgData name="Ambati, Suchitra Reddy" userId="731c7f7e-715d-438f-88e7-e1877626e925" providerId="ADAL" clId="{524CD5CF-77C6-D547-AAD6-508C8DC93024}" dt="2023-03-28T21:27:36.870" v="1055" actId="26606"/>
          <ac:spMkLst>
            <pc:docMk/>
            <pc:sldMk cId="2802100405" sldId="258"/>
            <ac:spMk id="24" creationId="{0D65299F-028F-4AFC-B46A-8DB33E20FE4A}"/>
          </ac:spMkLst>
        </pc:spChg>
        <pc:spChg chg="add del">
          <ac:chgData name="Ambati, Suchitra Reddy" userId="731c7f7e-715d-438f-88e7-e1877626e925" providerId="ADAL" clId="{524CD5CF-77C6-D547-AAD6-508C8DC93024}" dt="2023-03-28T21:27:36.870" v="1055" actId="26606"/>
          <ac:spMkLst>
            <pc:docMk/>
            <pc:sldMk cId="2802100405" sldId="258"/>
            <ac:spMk id="25" creationId="{BAC87F6E-526A-49B5-995D-42DB656594C9}"/>
          </ac:spMkLst>
        </pc:spChg>
        <pc:spChg chg="add del">
          <ac:chgData name="Ambati, Suchitra Reddy" userId="731c7f7e-715d-438f-88e7-e1877626e925" providerId="ADAL" clId="{524CD5CF-77C6-D547-AAD6-508C8DC93024}" dt="2023-03-28T21:27:11.468" v="1044" actId="26606"/>
          <ac:spMkLst>
            <pc:docMk/>
            <pc:sldMk cId="2802100405" sldId="258"/>
            <ac:spMk id="28" creationId="{0AF33C27-9C85-4B30-9AD7-879D48AFE4FF}"/>
          </ac:spMkLst>
        </pc:spChg>
        <pc:spChg chg="add del">
          <ac:chgData name="Ambati, Suchitra Reddy" userId="731c7f7e-715d-438f-88e7-e1877626e925" providerId="ADAL" clId="{524CD5CF-77C6-D547-AAD6-508C8DC93024}" dt="2023-03-28T21:27:11.468" v="1044" actId="26606"/>
          <ac:spMkLst>
            <pc:docMk/>
            <pc:sldMk cId="2802100405" sldId="258"/>
            <ac:spMk id="29" creationId="{6D5089DD-882D-4413-B8BF-4798BFD84A98}"/>
          </ac:spMkLst>
        </pc:spChg>
        <pc:spChg chg="add del">
          <ac:chgData name="Ambati, Suchitra Reddy" userId="731c7f7e-715d-438f-88e7-e1877626e925" providerId="ADAL" clId="{524CD5CF-77C6-D547-AAD6-508C8DC93024}" dt="2023-03-28T21:27:19.387" v="1048" actId="26606"/>
          <ac:spMkLst>
            <pc:docMk/>
            <pc:sldMk cId="2802100405" sldId="258"/>
            <ac:spMk id="30" creationId="{2AEFFFF2-9EB4-4B6C-B9F8-2BA3EF89A21C}"/>
          </ac:spMkLst>
        </pc:spChg>
        <pc:spChg chg="add del">
          <ac:chgData name="Ambati, Suchitra Reddy" userId="731c7f7e-715d-438f-88e7-e1877626e925" providerId="ADAL" clId="{524CD5CF-77C6-D547-AAD6-508C8DC93024}" dt="2023-03-28T21:27:00.469" v="1038" actId="26606"/>
          <ac:spMkLst>
            <pc:docMk/>
            <pc:sldMk cId="2802100405" sldId="258"/>
            <ac:spMk id="31" creationId="{4E866FF9-A729-45F0-A163-10E89E871602}"/>
          </ac:spMkLst>
        </pc:spChg>
        <pc:spChg chg="add del">
          <ac:chgData name="Ambati, Suchitra Reddy" userId="731c7f7e-715d-438f-88e7-e1877626e925" providerId="ADAL" clId="{524CD5CF-77C6-D547-AAD6-508C8DC93024}" dt="2023-03-28T21:27:19.387" v="1048" actId="26606"/>
          <ac:spMkLst>
            <pc:docMk/>
            <pc:sldMk cId="2802100405" sldId="258"/>
            <ac:spMk id="32" creationId="{0D65299F-028F-4AFC-B46A-8DB33E20FE4A}"/>
          </ac:spMkLst>
        </pc:spChg>
        <pc:spChg chg="add del">
          <ac:chgData name="Ambati, Suchitra Reddy" userId="731c7f7e-715d-438f-88e7-e1877626e925" providerId="ADAL" clId="{524CD5CF-77C6-D547-AAD6-508C8DC93024}" dt="2023-03-28T21:27:00.469" v="1038" actId="26606"/>
          <ac:spMkLst>
            <pc:docMk/>
            <pc:sldMk cId="2802100405" sldId="258"/>
            <ac:spMk id="33" creationId="{A804366F-2366-4688-98E7-B101C7BC6146}"/>
          </ac:spMkLst>
        </pc:spChg>
        <pc:spChg chg="add del">
          <ac:chgData name="Ambati, Suchitra Reddy" userId="731c7f7e-715d-438f-88e7-e1877626e925" providerId="ADAL" clId="{524CD5CF-77C6-D547-AAD6-508C8DC93024}" dt="2023-03-28T21:27:19.387" v="1048" actId="26606"/>
          <ac:spMkLst>
            <pc:docMk/>
            <pc:sldMk cId="2802100405" sldId="258"/>
            <ac:spMk id="34" creationId="{BAC87F6E-526A-49B5-995D-42DB656594C9}"/>
          </ac:spMkLst>
        </pc:spChg>
        <pc:spChg chg="add del">
          <ac:chgData name="Ambati, Suchitra Reddy" userId="731c7f7e-715d-438f-88e7-e1877626e925" providerId="ADAL" clId="{524CD5CF-77C6-D547-AAD6-508C8DC93024}" dt="2023-03-28T21:28:15.746" v="1062" actId="26606"/>
          <ac:spMkLst>
            <pc:docMk/>
            <pc:sldMk cId="2802100405" sldId="258"/>
            <ac:spMk id="35" creationId="{0AF33C27-9C85-4B30-9AD7-879D48AFE4FF}"/>
          </ac:spMkLst>
        </pc:spChg>
        <pc:spChg chg="add del">
          <ac:chgData name="Ambati, Suchitra Reddy" userId="731c7f7e-715d-438f-88e7-e1877626e925" providerId="ADAL" clId="{524CD5CF-77C6-D547-AAD6-508C8DC93024}" dt="2023-03-28T21:28:15.746" v="1062" actId="26606"/>
          <ac:spMkLst>
            <pc:docMk/>
            <pc:sldMk cId="2802100405" sldId="258"/>
            <ac:spMk id="36" creationId="{6D5089DD-882D-4413-B8BF-4798BFD84A98}"/>
          </ac:spMkLst>
        </pc:spChg>
        <pc:graphicFrameChg chg="add del">
          <ac:chgData name="Ambati, Suchitra Reddy" userId="731c7f7e-715d-438f-88e7-e1877626e925" providerId="ADAL" clId="{524CD5CF-77C6-D547-AAD6-508C8DC93024}" dt="2023-03-28T19:57:40.096" v="69" actId="26606"/>
          <ac:graphicFrameMkLst>
            <pc:docMk/>
            <pc:sldMk cId="2802100405" sldId="258"/>
            <ac:graphicFrameMk id="15" creationId="{9604EDB5-62B3-CA95-120A-9BA93ED21096}"/>
          </ac:graphicFrameMkLst>
        </pc:graphicFrameChg>
        <pc:graphicFrameChg chg="add del mod modGraphic">
          <ac:chgData name="Ambati, Suchitra Reddy" userId="731c7f7e-715d-438f-88e7-e1877626e925" providerId="ADAL" clId="{524CD5CF-77C6-D547-AAD6-508C8DC93024}" dt="2023-03-28T21:28:15.746" v="1062" actId="26606"/>
          <ac:graphicFrameMkLst>
            <pc:docMk/>
            <pc:sldMk cId="2802100405" sldId="258"/>
            <ac:graphicFrameMk id="26" creationId="{9604EDB5-62B3-CA95-120A-9BA93ED21096}"/>
          </ac:graphicFrameMkLst>
        </pc:graphicFrameChg>
        <pc:picChg chg="add del">
          <ac:chgData name="Ambati, Suchitra Reddy" userId="731c7f7e-715d-438f-88e7-e1877626e925" providerId="ADAL" clId="{524CD5CF-77C6-D547-AAD6-508C8DC93024}" dt="2023-03-28T19:57:16.621" v="67" actId="26606"/>
          <ac:picMkLst>
            <pc:docMk/>
            <pc:sldMk cId="2802100405" sldId="258"/>
            <ac:picMk id="9" creationId="{06B24046-6607-1500-D21F-D640E8D28D9A}"/>
          </ac:picMkLst>
        </pc:picChg>
        <pc:picChg chg="add del">
          <ac:chgData name="Ambati, Suchitra Reddy" userId="731c7f7e-715d-438f-88e7-e1877626e925" providerId="ADAL" clId="{524CD5CF-77C6-D547-AAD6-508C8DC93024}" dt="2023-03-28T19:57:41.828" v="71" actId="26606"/>
          <ac:picMkLst>
            <pc:docMk/>
            <pc:sldMk cId="2802100405" sldId="258"/>
            <ac:picMk id="17" creationId="{AC31473F-437C-DD04-2266-5DDCD75B22AF}"/>
          </ac:picMkLst>
        </pc:picChg>
        <pc:picChg chg="add del">
          <ac:chgData name="Ambati, Suchitra Reddy" userId="731c7f7e-715d-438f-88e7-e1877626e925" providerId="ADAL" clId="{524CD5CF-77C6-D547-AAD6-508C8DC93024}" dt="2023-03-28T19:57:48.916" v="73" actId="26606"/>
          <ac:picMkLst>
            <pc:docMk/>
            <pc:sldMk cId="2802100405" sldId="258"/>
            <ac:picMk id="21" creationId="{06B24046-6607-1500-D21F-D640E8D28D9A}"/>
          </ac:picMkLst>
        </pc:picChg>
      </pc:sldChg>
      <pc:sldChg chg="addSp delSp modSp new mod setBg setClrOvrMap">
        <pc:chgData name="Ambati, Suchitra Reddy" userId="731c7f7e-715d-438f-88e7-e1877626e925" providerId="ADAL" clId="{524CD5CF-77C6-D547-AAD6-508C8DC93024}" dt="2023-03-28T21:31:39.894" v="1110" actId="12"/>
        <pc:sldMkLst>
          <pc:docMk/>
          <pc:sldMk cId="1643931919" sldId="259"/>
        </pc:sldMkLst>
        <pc:spChg chg="mod">
          <ac:chgData name="Ambati, Suchitra Reddy" userId="731c7f7e-715d-438f-88e7-e1877626e925" providerId="ADAL" clId="{524CD5CF-77C6-D547-AAD6-508C8DC93024}" dt="2023-03-28T21:31:15.417" v="1109" actId="26606"/>
          <ac:spMkLst>
            <pc:docMk/>
            <pc:sldMk cId="1643931919" sldId="259"/>
            <ac:spMk id="2" creationId="{66EB6611-49FF-534F-1097-43F839489635}"/>
          </ac:spMkLst>
        </pc:spChg>
        <pc:spChg chg="add del mod">
          <ac:chgData name="Ambati, Suchitra Reddy" userId="731c7f7e-715d-438f-88e7-e1877626e925" providerId="ADAL" clId="{524CD5CF-77C6-D547-AAD6-508C8DC93024}" dt="2023-03-28T21:29:08.194" v="1081" actId="26606"/>
          <ac:spMkLst>
            <pc:docMk/>
            <pc:sldMk cId="1643931919" sldId="259"/>
            <ac:spMk id="3" creationId="{67DFBF31-D55F-4C46-E410-58A06BBB2226}"/>
          </ac:spMkLst>
        </pc:spChg>
        <pc:spChg chg="add del">
          <ac:chgData name="Ambati, Suchitra Reddy" userId="731c7f7e-715d-438f-88e7-e1877626e925" providerId="ADAL" clId="{524CD5CF-77C6-D547-AAD6-508C8DC93024}" dt="2023-03-28T21:29:08.194" v="1081" actId="26606"/>
          <ac:spMkLst>
            <pc:docMk/>
            <pc:sldMk cId="1643931919" sldId="259"/>
            <ac:spMk id="8" creationId="{FB403EBD-907E-4D59-98D4-A72CD1063C62}"/>
          </ac:spMkLst>
        </pc:spChg>
        <pc:spChg chg="add del">
          <ac:chgData name="Ambati, Suchitra Reddy" userId="731c7f7e-715d-438f-88e7-e1877626e925" providerId="ADAL" clId="{524CD5CF-77C6-D547-AAD6-508C8DC93024}" dt="2023-03-28T21:28:51.301" v="1072" actId="26606"/>
          <ac:spMkLst>
            <pc:docMk/>
            <pc:sldMk cId="1643931919" sldId="259"/>
            <ac:spMk id="13" creationId="{2AEFFFF2-9EB4-4B6C-B9F8-2BA3EF89A21C}"/>
          </ac:spMkLst>
        </pc:spChg>
        <pc:spChg chg="add del">
          <ac:chgData name="Ambati, Suchitra Reddy" userId="731c7f7e-715d-438f-88e7-e1877626e925" providerId="ADAL" clId="{524CD5CF-77C6-D547-AAD6-508C8DC93024}" dt="2023-03-28T21:28:32.859" v="1064" actId="26606"/>
          <ac:spMkLst>
            <pc:docMk/>
            <pc:sldMk cId="1643931919" sldId="259"/>
            <ac:spMk id="14" creationId="{0AF33C27-9C85-4B30-9AD7-879D48AFE4FF}"/>
          </ac:spMkLst>
        </pc:spChg>
        <pc:spChg chg="add del">
          <ac:chgData name="Ambati, Suchitra Reddy" userId="731c7f7e-715d-438f-88e7-e1877626e925" providerId="ADAL" clId="{524CD5CF-77C6-D547-AAD6-508C8DC93024}" dt="2023-03-28T21:28:51.301" v="1072" actId="26606"/>
          <ac:spMkLst>
            <pc:docMk/>
            <pc:sldMk cId="1643931919" sldId="259"/>
            <ac:spMk id="15" creationId="{0D65299F-028F-4AFC-B46A-8DB33E20FE4A}"/>
          </ac:spMkLst>
        </pc:spChg>
        <pc:spChg chg="add del">
          <ac:chgData name="Ambati, Suchitra Reddy" userId="731c7f7e-715d-438f-88e7-e1877626e925" providerId="ADAL" clId="{524CD5CF-77C6-D547-AAD6-508C8DC93024}" dt="2023-03-28T21:28:32.859" v="1064" actId="26606"/>
          <ac:spMkLst>
            <pc:docMk/>
            <pc:sldMk cId="1643931919" sldId="259"/>
            <ac:spMk id="16" creationId="{6D5089DD-882D-4413-B8BF-4798BFD84A98}"/>
          </ac:spMkLst>
        </pc:spChg>
        <pc:spChg chg="add del">
          <ac:chgData name="Ambati, Suchitra Reddy" userId="731c7f7e-715d-438f-88e7-e1877626e925" providerId="ADAL" clId="{524CD5CF-77C6-D547-AAD6-508C8DC93024}" dt="2023-03-28T21:28:51.301" v="1072" actId="26606"/>
          <ac:spMkLst>
            <pc:docMk/>
            <pc:sldMk cId="1643931919" sldId="259"/>
            <ac:spMk id="17" creationId="{BAC87F6E-526A-49B5-995D-42DB656594C9}"/>
          </ac:spMkLst>
        </pc:spChg>
        <pc:spChg chg="add del">
          <ac:chgData name="Ambati, Suchitra Reddy" userId="731c7f7e-715d-438f-88e7-e1877626e925" providerId="ADAL" clId="{524CD5CF-77C6-D547-AAD6-508C8DC93024}" dt="2023-03-28T21:28:38.234" v="1066" actId="26606"/>
          <ac:spMkLst>
            <pc:docMk/>
            <pc:sldMk cId="1643931919" sldId="259"/>
            <ac:spMk id="19" creationId="{67DFBF31-D55F-4C46-E410-58A06BBB2226}"/>
          </ac:spMkLst>
        </pc:spChg>
        <pc:spChg chg="add del">
          <ac:chgData name="Ambati, Suchitra Reddy" userId="731c7f7e-715d-438f-88e7-e1877626e925" providerId="ADAL" clId="{524CD5CF-77C6-D547-AAD6-508C8DC93024}" dt="2023-03-28T21:28:48.436" v="1068" actId="26606"/>
          <ac:spMkLst>
            <pc:docMk/>
            <pc:sldMk cId="1643931919" sldId="259"/>
            <ac:spMk id="22" creationId="{67DFBF31-D55F-4C46-E410-58A06BBB2226}"/>
          </ac:spMkLst>
        </pc:spChg>
        <pc:spChg chg="add del">
          <ac:chgData name="Ambati, Suchitra Reddy" userId="731c7f7e-715d-438f-88e7-e1877626e925" providerId="ADAL" clId="{524CD5CF-77C6-D547-AAD6-508C8DC93024}" dt="2023-03-28T21:28:49.660" v="1070" actId="26606"/>
          <ac:spMkLst>
            <pc:docMk/>
            <pc:sldMk cId="1643931919" sldId="259"/>
            <ac:spMk id="24" creationId="{0AF33C27-9C85-4B30-9AD7-879D48AFE4FF}"/>
          </ac:spMkLst>
        </pc:spChg>
        <pc:spChg chg="add del">
          <ac:chgData name="Ambati, Suchitra Reddy" userId="731c7f7e-715d-438f-88e7-e1877626e925" providerId="ADAL" clId="{524CD5CF-77C6-D547-AAD6-508C8DC93024}" dt="2023-03-28T21:28:49.660" v="1070" actId="26606"/>
          <ac:spMkLst>
            <pc:docMk/>
            <pc:sldMk cId="1643931919" sldId="259"/>
            <ac:spMk id="25" creationId="{6D5089DD-882D-4413-B8BF-4798BFD84A98}"/>
          </ac:spMkLst>
        </pc:spChg>
        <pc:spChg chg="add del">
          <ac:chgData name="Ambati, Suchitra Reddy" userId="731c7f7e-715d-438f-88e7-e1877626e925" providerId="ADAL" clId="{524CD5CF-77C6-D547-AAD6-508C8DC93024}" dt="2023-03-28T21:28:51.301" v="1072" actId="26606"/>
          <ac:spMkLst>
            <pc:docMk/>
            <pc:sldMk cId="1643931919" sldId="259"/>
            <ac:spMk id="28" creationId="{67DFBF31-D55F-4C46-E410-58A06BBB2226}"/>
          </ac:spMkLst>
        </pc:spChg>
        <pc:spChg chg="add del">
          <ac:chgData name="Ambati, Suchitra Reddy" userId="731c7f7e-715d-438f-88e7-e1877626e925" providerId="ADAL" clId="{524CD5CF-77C6-D547-AAD6-508C8DC93024}" dt="2023-03-28T21:28:58.615" v="1074" actId="26606"/>
          <ac:spMkLst>
            <pc:docMk/>
            <pc:sldMk cId="1643931919" sldId="259"/>
            <ac:spMk id="30" creationId="{0AF33C27-9C85-4B30-9AD7-879D48AFE4FF}"/>
          </ac:spMkLst>
        </pc:spChg>
        <pc:spChg chg="add del">
          <ac:chgData name="Ambati, Suchitra Reddy" userId="731c7f7e-715d-438f-88e7-e1877626e925" providerId="ADAL" clId="{524CD5CF-77C6-D547-AAD6-508C8DC93024}" dt="2023-03-28T21:28:58.615" v="1074" actId="26606"/>
          <ac:spMkLst>
            <pc:docMk/>
            <pc:sldMk cId="1643931919" sldId="259"/>
            <ac:spMk id="31" creationId="{6D5089DD-882D-4413-B8BF-4798BFD84A98}"/>
          </ac:spMkLst>
        </pc:spChg>
        <pc:spChg chg="add del">
          <ac:chgData name="Ambati, Suchitra Reddy" userId="731c7f7e-715d-438f-88e7-e1877626e925" providerId="ADAL" clId="{524CD5CF-77C6-D547-AAD6-508C8DC93024}" dt="2023-03-28T21:29:02.081" v="1076" actId="26606"/>
          <ac:spMkLst>
            <pc:docMk/>
            <pc:sldMk cId="1643931919" sldId="259"/>
            <ac:spMk id="34" creationId="{2AEFFFF2-9EB4-4B6C-B9F8-2BA3EF89A21C}"/>
          </ac:spMkLst>
        </pc:spChg>
        <pc:spChg chg="add del">
          <ac:chgData name="Ambati, Suchitra Reddy" userId="731c7f7e-715d-438f-88e7-e1877626e925" providerId="ADAL" clId="{524CD5CF-77C6-D547-AAD6-508C8DC93024}" dt="2023-03-28T21:29:02.081" v="1076" actId="26606"/>
          <ac:spMkLst>
            <pc:docMk/>
            <pc:sldMk cId="1643931919" sldId="259"/>
            <ac:spMk id="35" creationId="{0D65299F-028F-4AFC-B46A-8DB33E20FE4A}"/>
          </ac:spMkLst>
        </pc:spChg>
        <pc:spChg chg="add del">
          <ac:chgData name="Ambati, Suchitra Reddy" userId="731c7f7e-715d-438f-88e7-e1877626e925" providerId="ADAL" clId="{524CD5CF-77C6-D547-AAD6-508C8DC93024}" dt="2023-03-28T21:29:02.081" v="1076" actId="26606"/>
          <ac:spMkLst>
            <pc:docMk/>
            <pc:sldMk cId="1643931919" sldId="259"/>
            <ac:spMk id="36" creationId="{BAC87F6E-526A-49B5-995D-42DB656594C9}"/>
          </ac:spMkLst>
        </pc:spChg>
        <pc:spChg chg="add del">
          <ac:chgData name="Ambati, Suchitra Reddy" userId="731c7f7e-715d-438f-88e7-e1877626e925" providerId="ADAL" clId="{524CD5CF-77C6-D547-AAD6-508C8DC93024}" dt="2023-03-28T21:29:02.081" v="1076" actId="26606"/>
          <ac:spMkLst>
            <pc:docMk/>
            <pc:sldMk cId="1643931919" sldId="259"/>
            <ac:spMk id="37" creationId="{67DFBF31-D55F-4C46-E410-58A06BBB2226}"/>
          </ac:spMkLst>
        </pc:spChg>
        <pc:spChg chg="add del">
          <ac:chgData name="Ambati, Suchitra Reddy" userId="731c7f7e-715d-438f-88e7-e1877626e925" providerId="ADAL" clId="{524CD5CF-77C6-D547-AAD6-508C8DC93024}" dt="2023-03-28T21:29:04.060" v="1078" actId="26606"/>
          <ac:spMkLst>
            <pc:docMk/>
            <pc:sldMk cId="1643931919" sldId="259"/>
            <ac:spMk id="39" creationId="{0AF33C27-9C85-4B30-9AD7-879D48AFE4FF}"/>
          </ac:spMkLst>
        </pc:spChg>
        <pc:spChg chg="add del">
          <ac:chgData name="Ambati, Suchitra Reddy" userId="731c7f7e-715d-438f-88e7-e1877626e925" providerId="ADAL" clId="{524CD5CF-77C6-D547-AAD6-508C8DC93024}" dt="2023-03-28T21:29:04.060" v="1078" actId="26606"/>
          <ac:spMkLst>
            <pc:docMk/>
            <pc:sldMk cId="1643931919" sldId="259"/>
            <ac:spMk id="40" creationId="{6D5089DD-882D-4413-B8BF-4798BFD84A98}"/>
          </ac:spMkLst>
        </pc:spChg>
        <pc:spChg chg="add del">
          <ac:chgData name="Ambati, Suchitra Reddy" userId="731c7f7e-715d-438f-88e7-e1877626e925" providerId="ADAL" clId="{524CD5CF-77C6-D547-AAD6-508C8DC93024}" dt="2023-03-28T21:29:08.169" v="1080" actId="26606"/>
          <ac:spMkLst>
            <pc:docMk/>
            <pc:sldMk cId="1643931919" sldId="259"/>
            <ac:spMk id="43" creationId="{0AF33C27-9C85-4B30-9AD7-879D48AFE4FF}"/>
          </ac:spMkLst>
        </pc:spChg>
        <pc:spChg chg="add del">
          <ac:chgData name="Ambati, Suchitra Reddy" userId="731c7f7e-715d-438f-88e7-e1877626e925" providerId="ADAL" clId="{524CD5CF-77C6-D547-AAD6-508C8DC93024}" dt="2023-03-28T21:29:08.169" v="1080" actId="26606"/>
          <ac:spMkLst>
            <pc:docMk/>
            <pc:sldMk cId="1643931919" sldId="259"/>
            <ac:spMk id="44" creationId="{6D5089DD-882D-4413-B8BF-4798BFD84A98}"/>
          </ac:spMkLst>
        </pc:spChg>
        <pc:spChg chg="add del mod">
          <ac:chgData name="Ambati, Suchitra Reddy" userId="731c7f7e-715d-438f-88e7-e1877626e925" providerId="ADAL" clId="{524CD5CF-77C6-D547-AAD6-508C8DC93024}" dt="2023-03-28T21:30:48.961" v="1099" actId="26606"/>
          <ac:spMkLst>
            <pc:docMk/>
            <pc:sldMk cId="1643931919" sldId="259"/>
            <ac:spMk id="48" creationId="{67DFBF31-D55F-4C46-E410-58A06BBB2226}"/>
          </ac:spMkLst>
        </pc:spChg>
        <pc:spChg chg="add del">
          <ac:chgData name="Ambati, Suchitra Reddy" userId="731c7f7e-715d-438f-88e7-e1877626e925" providerId="ADAL" clId="{524CD5CF-77C6-D547-AAD6-508C8DC93024}" dt="2023-03-28T21:30:48.946" v="1098" actId="26606"/>
          <ac:spMkLst>
            <pc:docMk/>
            <pc:sldMk cId="1643931919" sldId="259"/>
            <ac:spMk id="54" creationId="{67DFBF31-D55F-4C46-E410-58A06BBB2226}"/>
          </ac:spMkLst>
        </pc:spChg>
        <pc:spChg chg="add del">
          <ac:chgData name="Ambati, Suchitra Reddy" userId="731c7f7e-715d-438f-88e7-e1877626e925" providerId="ADAL" clId="{524CD5CF-77C6-D547-AAD6-508C8DC93024}" dt="2023-03-28T21:31:15.417" v="1109" actId="26606"/>
          <ac:spMkLst>
            <pc:docMk/>
            <pc:sldMk cId="1643931919" sldId="259"/>
            <ac:spMk id="61" creationId="{343EE4E4-4F6E-4D0C-8241-7422485C5917}"/>
          </ac:spMkLst>
        </pc:spChg>
        <pc:spChg chg="add del">
          <ac:chgData name="Ambati, Suchitra Reddy" userId="731c7f7e-715d-438f-88e7-e1877626e925" providerId="ADAL" clId="{524CD5CF-77C6-D547-AAD6-508C8DC93024}" dt="2023-03-28T21:31:15.417" v="1109" actId="26606"/>
          <ac:spMkLst>
            <pc:docMk/>
            <pc:sldMk cId="1643931919" sldId="259"/>
            <ac:spMk id="63" creationId="{39CDFF21-67C6-4C4C-9A1C-C7726D3D3970}"/>
          </ac:spMkLst>
        </pc:spChg>
        <pc:spChg chg="add del">
          <ac:chgData name="Ambati, Suchitra Reddy" userId="731c7f7e-715d-438f-88e7-e1877626e925" providerId="ADAL" clId="{524CD5CF-77C6-D547-AAD6-508C8DC93024}" dt="2023-03-28T21:31:15.417" v="1109" actId="26606"/>
          <ac:spMkLst>
            <pc:docMk/>
            <pc:sldMk cId="1643931919" sldId="259"/>
            <ac:spMk id="65" creationId="{E98F8D60-BC6F-4B41-9481-5F49C96A1053}"/>
          </ac:spMkLst>
        </pc:spChg>
        <pc:graphicFrameChg chg="add del">
          <ac:chgData name="Ambati, Suchitra Reddy" userId="731c7f7e-715d-438f-88e7-e1877626e925" providerId="ADAL" clId="{524CD5CF-77C6-D547-AAD6-508C8DC93024}" dt="2023-03-28T21:28:32.859" v="1064" actId="26606"/>
          <ac:graphicFrameMkLst>
            <pc:docMk/>
            <pc:sldMk cId="1643931919" sldId="259"/>
            <ac:graphicFrameMk id="10" creationId="{1545FCF8-D3D8-994D-6F06-15E8979D0018}"/>
          </ac:graphicFrameMkLst>
        </pc:graphicFrameChg>
        <pc:graphicFrameChg chg="add del">
          <ac:chgData name="Ambati, Suchitra Reddy" userId="731c7f7e-715d-438f-88e7-e1877626e925" providerId="ADAL" clId="{524CD5CF-77C6-D547-AAD6-508C8DC93024}" dt="2023-03-28T21:28:49.660" v="1070" actId="26606"/>
          <ac:graphicFrameMkLst>
            <pc:docMk/>
            <pc:sldMk cId="1643931919" sldId="259"/>
            <ac:graphicFrameMk id="26" creationId="{1545FCF8-D3D8-994D-6F06-15E8979D0018}"/>
          </ac:graphicFrameMkLst>
        </pc:graphicFrameChg>
        <pc:graphicFrameChg chg="add del">
          <ac:chgData name="Ambati, Suchitra Reddy" userId="731c7f7e-715d-438f-88e7-e1877626e925" providerId="ADAL" clId="{524CD5CF-77C6-D547-AAD6-508C8DC93024}" dt="2023-03-28T21:28:58.615" v="1074" actId="26606"/>
          <ac:graphicFrameMkLst>
            <pc:docMk/>
            <pc:sldMk cId="1643931919" sldId="259"/>
            <ac:graphicFrameMk id="32" creationId="{1545FCF8-D3D8-994D-6F06-15E8979D0018}"/>
          </ac:graphicFrameMkLst>
        </pc:graphicFrameChg>
        <pc:graphicFrameChg chg="add del">
          <ac:chgData name="Ambati, Suchitra Reddy" userId="731c7f7e-715d-438f-88e7-e1877626e925" providerId="ADAL" clId="{524CD5CF-77C6-D547-AAD6-508C8DC93024}" dt="2023-03-28T21:29:04.060" v="1078" actId="26606"/>
          <ac:graphicFrameMkLst>
            <pc:docMk/>
            <pc:sldMk cId="1643931919" sldId="259"/>
            <ac:graphicFrameMk id="41" creationId="{0216ED3E-A139-E7B3-EB9B-CBC2F83F1CB9}"/>
          </ac:graphicFrameMkLst>
        </pc:graphicFrameChg>
        <pc:graphicFrameChg chg="add del">
          <ac:chgData name="Ambati, Suchitra Reddy" userId="731c7f7e-715d-438f-88e7-e1877626e925" providerId="ADAL" clId="{524CD5CF-77C6-D547-AAD6-508C8DC93024}" dt="2023-03-28T21:29:08.169" v="1080" actId="26606"/>
          <ac:graphicFrameMkLst>
            <pc:docMk/>
            <pc:sldMk cId="1643931919" sldId="259"/>
            <ac:graphicFrameMk id="45" creationId="{1545FCF8-D3D8-994D-6F06-15E8979D0018}"/>
          </ac:graphicFrameMkLst>
        </pc:graphicFrameChg>
        <pc:graphicFrameChg chg="add del">
          <ac:chgData name="Ambati, Suchitra Reddy" userId="731c7f7e-715d-438f-88e7-e1877626e925" providerId="ADAL" clId="{524CD5CF-77C6-D547-AAD6-508C8DC93024}" dt="2023-03-28T21:30:31.160" v="1094" actId="26606"/>
          <ac:graphicFrameMkLst>
            <pc:docMk/>
            <pc:sldMk cId="1643931919" sldId="259"/>
            <ac:graphicFrameMk id="50" creationId="{860F5D6D-B842-92C8-EDF1-F49CD0814B69}"/>
          </ac:graphicFrameMkLst>
        </pc:graphicFrameChg>
        <pc:graphicFrameChg chg="add del">
          <ac:chgData name="Ambati, Suchitra Reddy" userId="731c7f7e-715d-438f-88e7-e1877626e925" providerId="ADAL" clId="{524CD5CF-77C6-D547-AAD6-508C8DC93024}" dt="2023-03-28T21:30:45.103" v="1096" actId="26606"/>
          <ac:graphicFrameMkLst>
            <pc:docMk/>
            <pc:sldMk cId="1643931919" sldId="259"/>
            <ac:graphicFrameMk id="52" creationId="{02FBF0DD-230E-4937-5276-6A327B64FF14}"/>
          </ac:graphicFrameMkLst>
        </pc:graphicFrameChg>
        <pc:graphicFrameChg chg="add mod modGraphic">
          <ac:chgData name="Ambati, Suchitra Reddy" userId="731c7f7e-715d-438f-88e7-e1877626e925" providerId="ADAL" clId="{524CD5CF-77C6-D547-AAD6-508C8DC93024}" dt="2023-03-28T21:31:39.894" v="1110" actId="12"/>
          <ac:graphicFrameMkLst>
            <pc:docMk/>
            <pc:sldMk cId="1643931919" sldId="259"/>
            <ac:graphicFrameMk id="56" creationId="{02FBF0DD-230E-4937-5276-6A327B64FF14}"/>
          </ac:graphicFrameMkLst>
        </pc:graphicFrameChg>
        <pc:picChg chg="add del">
          <ac:chgData name="Ambati, Suchitra Reddy" userId="731c7f7e-715d-438f-88e7-e1877626e925" providerId="ADAL" clId="{524CD5CF-77C6-D547-AAD6-508C8DC93024}" dt="2023-03-28T21:28:38.234" v="1066" actId="26606"/>
          <ac:picMkLst>
            <pc:docMk/>
            <pc:sldMk cId="1643931919" sldId="259"/>
            <ac:picMk id="18" creationId="{817D0F2F-916E-A542-5C0A-001383A96E9D}"/>
          </ac:picMkLst>
        </pc:picChg>
        <pc:picChg chg="add del">
          <ac:chgData name="Ambati, Suchitra Reddy" userId="731c7f7e-715d-438f-88e7-e1877626e925" providerId="ADAL" clId="{524CD5CF-77C6-D547-AAD6-508C8DC93024}" dt="2023-03-28T21:28:48.436" v="1068" actId="26606"/>
          <ac:picMkLst>
            <pc:docMk/>
            <pc:sldMk cId="1643931919" sldId="259"/>
            <ac:picMk id="21" creationId="{E01F4BAE-16A5-9AD2-59F0-2974C55869E0}"/>
          </ac:picMkLst>
        </pc:picChg>
        <pc:picChg chg="add mod ord">
          <ac:chgData name="Ambati, Suchitra Reddy" userId="731c7f7e-715d-438f-88e7-e1877626e925" providerId="ADAL" clId="{524CD5CF-77C6-D547-AAD6-508C8DC93024}" dt="2023-03-28T21:31:15.417" v="1109" actId="26606"/>
          <ac:picMkLst>
            <pc:docMk/>
            <pc:sldMk cId="1643931919" sldId="259"/>
            <ac:picMk id="47" creationId="{817D0F2F-916E-A542-5C0A-001383A96E9D}"/>
          </ac:picMkLst>
        </pc:picChg>
      </pc:sldChg>
      <pc:sldChg chg="addSp delSp modSp new mod setBg setClrOvrMap">
        <pc:chgData name="Ambati, Suchitra Reddy" userId="731c7f7e-715d-438f-88e7-e1877626e925" providerId="ADAL" clId="{524CD5CF-77C6-D547-AAD6-508C8DC93024}" dt="2023-03-28T21:36:38.912" v="1201" actId="14100"/>
        <pc:sldMkLst>
          <pc:docMk/>
          <pc:sldMk cId="2055018105" sldId="260"/>
        </pc:sldMkLst>
        <pc:spChg chg="mod">
          <ac:chgData name="Ambati, Suchitra Reddy" userId="731c7f7e-715d-438f-88e7-e1877626e925" providerId="ADAL" clId="{524CD5CF-77C6-D547-AAD6-508C8DC93024}" dt="2023-03-28T21:36:22.764" v="1197" actId="26606"/>
          <ac:spMkLst>
            <pc:docMk/>
            <pc:sldMk cId="2055018105" sldId="260"/>
            <ac:spMk id="2" creationId="{E0CF4472-5800-227B-3AF8-44891611326D}"/>
          </ac:spMkLst>
        </pc:spChg>
        <pc:spChg chg="add del mod">
          <ac:chgData name="Ambati, Suchitra Reddy" userId="731c7f7e-715d-438f-88e7-e1877626e925" providerId="ADAL" clId="{524CD5CF-77C6-D547-AAD6-508C8DC93024}" dt="2023-03-28T20:06:55.420" v="147" actId="26606"/>
          <ac:spMkLst>
            <pc:docMk/>
            <pc:sldMk cId="2055018105" sldId="260"/>
            <ac:spMk id="3" creationId="{23648D92-16DA-7051-1035-A36EFE338782}"/>
          </ac:spMkLst>
        </pc:spChg>
        <pc:spChg chg="add del">
          <ac:chgData name="Ambati, Suchitra Reddy" userId="731c7f7e-715d-438f-88e7-e1877626e925" providerId="ADAL" clId="{524CD5CF-77C6-D547-AAD6-508C8DC93024}" dt="2023-03-28T20:04:19.047" v="117" actId="26606"/>
          <ac:spMkLst>
            <pc:docMk/>
            <pc:sldMk cId="2055018105" sldId="260"/>
            <ac:spMk id="10" creationId="{CF4680D4-DEE2-49EE-AF90-EFEAF50AEC23}"/>
          </ac:spMkLst>
        </pc:spChg>
        <pc:spChg chg="add del">
          <ac:chgData name="Ambati, Suchitra Reddy" userId="731c7f7e-715d-438f-88e7-e1877626e925" providerId="ADAL" clId="{524CD5CF-77C6-D547-AAD6-508C8DC93024}" dt="2023-03-28T20:04:19.047" v="117" actId="26606"/>
          <ac:spMkLst>
            <pc:docMk/>
            <pc:sldMk cId="2055018105" sldId="260"/>
            <ac:spMk id="12" creationId="{50C52EE1-5085-4960-AD29-A926E62ECC9F}"/>
          </ac:spMkLst>
        </pc:spChg>
        <pc:spChg chg="add del">
          <ac:chgData name="Ambati, Suchitra Reddy" userId="731c7f7e-715d-438f-88e7-e1877626e925" providerId="ADAL" clId="{524CD5CF-77C6-D547-AAD6-508C8DC93024}" dt="2023-03-28T20:04:19.047" v="117" actId="26606"/>
          <ac:spMkLst>
            <pc:docMk/>
            <pc:sldMk cId="2055018105" sldId="260"/>
            <ac:spMk id="14" creationId="{CD15AA94-C237-4412-B37B-EB317D2B05B7}"/>
          </ac:spMkLst>
        </pc:spChg>
        <pc:spChg chg="add del">
          <ac:chgData name="Ambati, Suchitra Reddy" userId="731c7f7e-715d-438f-88e7-e1877626e925" providerId="ADAL" clId="{524CD5CF-77C6-D547-AAD6-508C8DC93024}" dt="2023-03-28T21:32:05.260" v="1118" actId="26606"/>
          <ac:spMkLst>
            <pc:docMk/>
            <pc:sldMk cId="2055018105" sldId="260"/>
            <ac:spMk id="25" creationId="{322F38BC-D98D-4D85-8CF7-BA70EEDEDD2A}"/>
          </ac:spMkLst>
        </pc:spChg>
        <pc:spChg chg="add del">
          <ac:chgData name="Ambati, Suchitra Reddy" userId="731c7f7e-715d-438f-88e7-e1877626e925" providerId="ADAL" clId="{524CD5CF-77C6-D547-AAD6-508C8DC93024}" dt="2023-03-28T21:32:05.260" v="1118" actId="26606"/>
          <ac:spMkLst>
            <pc:docMk/>
            <pc:sldMk cId="2055018105" sldId="260"/>
            <ac:spMk id="26" creationId="{B501A2F0-90BE-4D86-9A8A-4390413F74F8}"/>
          </ac:spMkLst>
        </pc:spChg>
        <pc:spChg chg="add del">
          <ac:chgData name="Ambati, Suchitra Reddy" userId="731c7f7e-715d-438f-88e7-e1877626e925" providerId="ADAL" clId="{524CD5CF-77C6-D547-AAD6-508C8DC93024}" dt="2023-03-28T21:32:17.166" v="1124" actId="26606"/>
          <ac:spMkLst>
            <pc:docMk/>
            <pc:sldMk cId="2055018105" sldId="260"/>
            <ac:spMk id="27" creationId="{68D8C857-9447-4941-8520-9A44A926F4FF}"/>
          </ac:spMkLst>
        </pc:spChg>
        <pc:spChg chg="add del">
          <ac:chgData name="Ambati, Suchitra Reddy" userId="731c7f7e-715d-438f-88e7-e1877626e925" providerId="ADAL" clId="{524CD5CF-77C6-D547-AAD6-508C8DC93024}" dt="2023-03-28T21:31:54.072" v="1112" actId="26606"/>
          <ac:spMkLst>
            <pc:docMk/>
            <pc:sldMk cId="2055018105" sldId="260"/>
            <ac:spMk id="28" creationId="{419501C6-F015-4273-AF88-E0F6C853899F}"/>
          </ac:spMkLst>
        </pc:spChg>
        <pc:spChg chg="add del">
          <ac:chgData name="Ambati, Suchitra Reddy" userId="731c7f7e-715d-438f-88e7-e1877626e925" providerId="ADAL" clId="{524CD5CF-77C6-D547-AAD6-508C8DC93024}" dt="2023-03-28T21:32:28.396" v="1128" actId="26606"/>
          <ac:spMkLst>
            <pc:docMk/>
            <pc:sldMk cId="2055018105" sldId="260"/>
            <ac:spMk id="29" creationId="{1660E788-AFA9-4A1B-9991-6AA74632A15B}"/>
          </ac:spMkLst>
        </pc:spChg>
        <pc:spChg chg="add del">
          <ac:chgData name="Ambati, Suchitra Reddy" userId="731c7f7e-715d-438f-88e7-e1877626e925" providerId="ADAL" clId="{524CD5CF-77C6-D547-AAD6-508C8DC93024}" dt="2023-03-28T21:31:54.072" v="1112" actId="26606"/>
          <ac:spMkLst>
            <pc:docMk/>
            <pc:sldMk cId="2055018105" sldId="260"/>
            <ac:spMk id="30" creationId="{CA677DB7-5829-45BD-9754-5EC484CC4253}"/>
          </ac:spMkLst>
        </pc:spChg>
        <pc:spChg chg="add del">
          <ac:chgData name="Ambati, Suchitra Reddy" userId="731c7f7e-715d-438f-88e7-e1877626e925" providerId="ADAL" clId="{524CD5CF-77C6-D547-AAD6-508C8DC93024}" dt="2023-03-28T21:32:28.396" v="1128" actId="26606"/>
          <ac:spMkLst>
            <pc:docMk/>
            <pc:sldMk cId="2055018105" sldId="260"/>
            <ac:spMk id="31" creationId="{867D4867-5BA7-4462-B2F6-A23F4A622AA7}"/>
          </ac:spMkLst>
        </pc:spChg>
        <pc:spChg chg="add del">
          <ac:chgData name="Ambati, Suchitra Reddy" userId="731c7f7e-715d-438f-88e7-e1877626e925" providerId="ADAL" clId="{524CD5CF-77C6-D547-AAD6-508C8DC93024}" dt="2023-03-28T21:32:05.260" v="1118" actId="26606"/>
          <ac:spMkLst>
            <pc:docMk/>
            <pc:sldMk cId="2055018105" sldId="260"/>
            <ac:spMk id="32" creationId="{80F5EB4E-25CD-44CC-AF95-30C9253422EF}"/>
          </ac:spMkLst>
        </pc:spChg>
        <pc:spChg chg="add del">
          <ac:chgData name="Ambati, Suchitra Reddy" userId="731c7f7e-715d-438f-88e7-e1877626e925" providerId="ADAL" clId="{524CD5CF-77C6-D547-AAD6-508C8DC93024}" dt="2023-03-28T21:32:57.117" v="1135" actId="26606"/>
          <ac:spMkLst>
            <pc:docMk/>
            <pc:sldMk cId="2055018105" sldId="260"/>
            <ac:spMk id="33" creationId="{4E866FF9-A729-45F0-A163-10E89E871602}"/>
          </ac:spMkLst>
        </pc:spChg>
        <pc:spChg chg="add del">
          <ac:chgData name="Ambati, Suchitra Reddy" userId="731c7f7e-715d-438f-88e7-e1877626e925" providerId="ADAL" clId="{524CD5CF-77C6-D547-AAD6-508C8DC93024}" dt="2023-03-28T21:32:07.947" v="1120" actId="26606"/>
          <ac:spMkLst>
            <pc:docMk/>
            <pc:sldMk cId="2055018105" sldId="260"/>
            <ac:spMk id="34" creationId="{1660E788-AFA9-4A1B-9991-6AA74632A15B}"/>
          </ac:spMkLst>
        </pc:spChg>
        <pc:spChg chg="add del">
          <ac:chgData name="Ambati, Suchitra Reddy" userId="731c7f7e-715d-438f-88e7-e1877626e925" providerId="ADAL" clId="{524CD5CF-77C6-D547-AAD6-508C8DC93024}" dt="2023-03-28T21:32:07.947" v="1120" actId="26606"/>
          <ac:spMkLst>
            <pc:docMk/>
            <pc:sldMk cId="2055018105" sldId="260"/>
            <ac:spMk id="35" creationId="{867D4867-5BA7-4462-B2F6-A23F4A622AA7}"/>
          </ac:spMkLst>
        </pc:spChg>
        <pc:spChg chg="add del">
          <ac:chgData name="Ambati, Suchitra Reddy" userId="731c7f7e-715d-438f-88e7-e1877626e925" providerId="ADAL" clId="{524CD5CF-77C6-D547-AAD6-508C8DC93024}" dt="2023-03-28T21:32:57.117" v="1135" actId="26606"/>
          <ac:spMkLst>
            <pc:docMk/>
            <pc:sldMk cId="2055018105" sldId="260"/>
            <ac:spMk id="36" creationId="{A804366F-2366-4688-98E7-B101C7BC6146}"/>
          </ac:spMkLst>
        </pc:spChg>
        <pc:spChg chg="add del">
          <ac:chgData name="Ambati, Suchitra Reddy" userId="731c7f7e-715d-438f-88e7-e1877626e925" providerId="ADAL" clId="{524CD5CF-77C6-D547-AAD6-508C8DC93024}" dt="2023-03-28T21:33:03.165" v="1139" actId="26606"/>
          <ac:spMkLst>
            <pc:docMk/>
            <pc:sldMk cId="2055018105" sldId="260"/>
            <ac:spMk id="37" creationId="{0AF33C27-9C85-4B30-9AD7-879D48AFE4FF}"/>
          </ac:spMkLst>
        </pc:spChg>
        <pc:spChg chg="add del">
          <ac:chgData name="Ambati, Suchitra Reddy" userId="731c7f7e-715d-438f-88e7-e1877626e925" providerId="ADAL" clId="{524CD5CF-77C6-D547-AAD6-508C8DC93024}" dt="2023-03-28T21:33:03.165" v="1139" actId="26606"/>
          <ac:spMkLst>
            <pc:docMk/>
            <pc:sldMk cId="2055018105" sldId="260"/>
            <ac:spMk id="38" creationId="{6D5089DD-882D-4413-B8BF-4798BFD84A98}"/>
          </ac:spMkLst>
        </pc:spChg>
        <pc:spChg chg="add del">
          <ac:chgData name="Ambati, Suchitra Reddy" userId="731c7f7e-715d-438f-88e7-e1877626e925" providerId="ADAL" clId="{524CD5CF-77C6-D547-AAD6-508C8DC93024}" dt="2023-03-28T21:33:12.571" v="1143" actId="26606"/>
          <ac:spMkLst>
            <pc:docMk/>
            <pc:sldMk cId="2055018105" sldId="260"/>
            <ac:spMk id="39" creationId="{4E866FF9-A729-45F0-A163-10E89E871602}"/>
          </ac:spMkLst>
        </pc:spChg>
        <pc:spChg chg="add del">
          <ac:chgData name="Ambati, Suchitra Reddy" userId="731c7f7e-715d-438f-88e7-e1877626e925" providerId="ADAL" clId="{524CD5CF-77C6-D547-AAD6-508C8DC93024}" dt="2023-03-28T21:33:12.571" v="1143" actId="26606"/>
          <ac:spMkLst>
            <pc:docMk/>
            <pc:sldMk cId="2055018105" sldId="260"/>
            <ac:spMk id="40" creationId="{A804366F-2366-4688-98E7-B101C7BC6146}"/>
          </ac:spMkLst>
        </pc:spChg>
        <pc:spChg chg="add del">
          <ac:chgData name="Ambati, Suchitra Reddy" userId="731c7f7e-715d-438f-88e7-e1877626e925" providerId="ADAL" clId="{524CD5CF-77C6-D547-AAD6-508C8DC93024}" dt="2023-03-28T21:33:17.434" v="1147" actId="26606"/>
          <ac:spMkLst>
            <pc:docMk/>
            <pc:sldMk cId="2055018105" sldId="260"/>
            <ac:spMk id="41" creationId="{4E866FF9-A729-45F0-A163-10E89E871602}"/>
          </ac:spMkLst>
        </pc:spChg>
        <pc:spChg chg="add del">
          <ac:chgData name="Ambati, Suchitra Reddy" userId="731c7f7e-715d-438f-88e7-e1877626e925" providerId="ADAL" clId="{524CD5CF-77C6-D547-AAD6-508C8DC93024}" dt="2023-03-28T21:33:17.434" v="1147" actId="26606"/>
          <ac:spMkLst>
            <pc:docMk/>
            <pc:sldMk cId="2055018105" sldId="260"/>
            <ac:spMk id="42" creationId="{A804366F-2366-4688-98E7-B101C7BC6146}"/>
          </ac:spMkLst>
        </pc:spChg>
        <pc:spChg chg="add del">
          <ac:chgData name="Ambati, Suchitra Reddy" userId="731c7f7e-715d-438f-88e7-e1877626e925" providerId="ADAL" clId="{524CD5CF-77C6-D547-AAD6-508C8DC93024}" dt="2023-03-28T21:33:29.450" v="1151" actId="26606"/>
          <ac:spMkLst>
            <pc:docMk/>
            <pc:sldMk cId="2055018105" sldId="260"/>
            <ac:spMk id="43" creationId="{4E866FF9-A729-45F0-A163-10E89E871602}"/>
          </ac:spMkLst>
        </pc:spChg>
        <pc:spChg chg="add del">
          <ac:chgData name="Ambati, Suchitra Reddy" userId="731c7f7e-715d-438f-88e7-e1877626e925" providerId="ADAL" clId="{524CD5CF-77C6-D547-AAD6-508C8DC93024}" dt="2023-03-28T21:33:29.450" v="1151" actId="26606"/>
          <ac:spMkLst>
            <pc:docMk/>
            <pc:sldMk cId="2055018105" sldId="260"/>
            <ac:spMk id="44" creationId="{A804366F-2366-4688-98E7-B101C7BC6146}"/>
          </ac:spMkLst>
        </pc:spChg>
        <pc:spChg chg="add del">
          <ac:chgData name="Ambati, Suchitra Reddy" userId="731c7f7e-715d-438f-88e7-e1877626e925" providerId="ADAL" clId="{524CD5CF-77C6-D547-AAD6-508C8DC93024}" dt="2023-03-28T21:33:47.284" v="1155" actId="26606"/>
          <ac:spMkLst>
            <pc:docMk/>
            <pc:sldMk cId="2055018105" sldId="260"/>
            <ac:spMk id="45" creationId="{4E866FF9-A729-45F0-A163-10E89E871602}"/>
          </ac:spMkLst>
        </pc:spChg>
        <pc:spChg chg="add del">
          <ac:chgData name="Ambati, Suchitra Reddy" userId="731c7f7e-715d-438f-88e7-e1877626e925" providerId="ADAL" clId="{524CD5CF-77C6-D547-AAD6-508C8DC93024}" dt="2023-03-28T21:33:47.284" v="1155" actId="26606"/>
          <ac:spMkLst>
            <pc:docMk/>
            <pc:sldMk cId="2055018105" sldId="260"/>
            <ac:spMk id="46" creationId="{A804366F-2366-4688-98E7-B101C7BC6146}"/>
          </ac:spMkLst>
        </pc:spChg>
        <pc:spChg chg="add del">
          <ac:chgData name="Ambati, Suchitra Reddy" userId="731c7f7e-715d-438f-88e7-e1877626e925" providerId="ADAL" clId="{524CD5CF-77C6-D547-AAD6-508C8DC93024}" dt="2023-03-28T21:34:03.655" v="1159" actId="26606"/>
          <ac:spMkLst>
            <pc:docMk/>
            <pc:sldMk cId="2055018105" sldId="260"/>
            <ac:spMk id="47" creationId="{4E866FF9-A729-45F0-A163-10E89E871602}"/>
          </ac:spMkLst>
        </pc:spChg>
        <pc:spChg chg="add del">
          <ac:chgData name="Ambati, Suchitra Reddy" userId="731c7f7e-715d-438f-88e7-e1877626e925" providerId="ADAL" clId="{524CD5CF-77C6-D547-AAD6-508C8DC93024}" dt="2023-03-28T21:34:03.655" v="1159" actId="26606"/>
          <ac:spMkLst>
            <pc:docMk/>
            <pc:sldMk cId="2055018105" sldId="260"/>
            <ac:spMk id="48" creationId="{A804366F-2366-4688-98E7-B101C7BC6146}"/>
          </ac:spMkLst>
        </pc:spChg>
        <pc:spChg chg="add del">
          <ac:chgData name="Ambati, Suchitra Reddy" userId="731c7f7e-715d-438f-88e7-e1877626e925" providerId="ADAL" clId="{524CD5CF-77C6-D547-AAD6-508C8DC93024}" dt="2023-03-28T21:34:46.507" v="1170" actId="26606"/>
          <ac:spMkLst>
            <pc:docMk/>
            <pc:sldMk cId="2055018105" sldId="260"/>
            <ac:spMk id="49" creationId="{4E866FF9-A729-45F0-A163-10E89E871602}"/>
          </ac:spMkLst>
        </pc:spChg>
        <pc:spChg chg="add del">
          <ac:chgData name="Ambati, Suchitra Reddy" userId="731c7f7e-715d-438f-88e7-e1877626e925" providerId="ADAL" clId="{524CD5CF-77C6-D547-AAD6-508C8DC93024}" dt="2023-03-28T21:34:46.507" v="1170" actId="26606"/>
          <ac:spMkLst>
            <pc:docMk/>
            <pc:sldMk cId="2055018105" sldId="260"/>
            <ac:spMk id="50" creationId="{A804366F-2366-4688-98E7-B101C7BC6146}"/>
          </ac:spMkLst>
        </pc:spChg>
        <pc:spChg chg="add del">
          <ac:chgData name="Ambati, Suchitra Reddy" userId="731c7f7e-715d-438f-88e7-e1877626e925" providerId="ADAL" clId="{524CD5CF-77C6-D547-AAD6-508C8DC93024}" dt="2023-03-28T21:34:54.609" v="1174" actId="26606"/>
          <ac:spMkLst>
            <pc:docMk/>
            <pc:sldMk cId="2055018105" sldId="260"/>
            <ac:spMk id="51" creationId="{0AF33C27-9C85-4B30-9AD7-879D48AFE4FF}"/>
          </ac:spMkLst>
        </pc:spChg>
        <pc:spChg chg="add del">
          <ac:chgData name="Ambati, Suchitra Reddy" userId="731c7f7e-715d-438f-88e7-e1877626e925" providerId="ADAL" clId="{524CD5CF-77C6-D547-AAD6-508C8DC93024}" dt="2023-03-28T21:34:54.609" v="1174" actId="26606"/>
          <ac:spMkLst>
            <pc:docMk/>
            <pc:sldMk cId="2055018105" sldId="260"/>
            <ac:spMk id="52" creationId="{6D5089DD-882D-4413-B8BF-4798BFD84A98}"/>
          </ac:spMkLst>
        </pc:spChg>
        <pc:spChg chg="add del">
          <ac:chgData name="Ambati, Suchitra Reddy" userId="731c7f7e-715d-438f-88e7-e1877626e925" providerId="ADAL" clId="{524CD5CF-77C6-D547-AAD6-508C8DC93024}" dt="2023-03-28T21:35:25.939" v="1184" actId="26606"/>
          <ac:spMkLst>
            <pc:docMk/>
            <pc:sldMk cId="2055018105" sldId="260"/>
            <ac:spMk id="53" creationId="{4E866FF9-A729-45F0-A163-10E89E871602}"/>
          </ac:spMkLst>
        </pc:spChg>
        <pc:spChg chg="add del">
          <ac:chgData name="Ambati, Suchitra Reddy" userId="731c7f7e-715d-438f-88e7-e1877626e925" providerId="ADAL" clId="{524CD5CF-77C6-D547-AAD6-508C8DC93024}" dt="2023-03-28T21:35:25.939" v="1184" actId="26606"/>
          <ac:spMkLst>
            <pc:docMk/>
            <pc:sldMk cId="2055018105" sldId="260"/>
            <ac:spMk id="54" creationId="{A804366F-2366-4688-98E7-B101C7BC6146}"/>
          </ac:spMkLst>
        </pc:spChg>
        <pc:graphicFrameChg chg="add del">
          <ac:chgData name="Ambati, Suchitra Reddy" userId="731c7f7e-715d-438f-88e7-e1877626e925" providerId="ADAL" clId="{524CD5CF-77C6-D547-AAD6-508C8DC93024}" dt="2023-03-28T20:06:29.673" v="138" actId="26606"/>
          <ac:graphicFrameMkLst>
            <pc:docMk/>
            <pc:sldMk cId="2055018105" sldId="260"/>
            <ac:graphicFrameMk id="13" creationId="{555F8F47-2285-F599-71CF-A37D70D2FAA6}"/>
          </ac:graphicFrameMkLst>
        </pc:graphicFrameChg>
        <pc:graphicFrameChg chg="add del">
          <ac:chgData name="Ambati, Suchitra Reddy" userId="731c7f7e-715d-438f-88e7-e1877626e925" providerId="ADAL" clId="{524CD5CF-77C6-D547-AAD6-508C8DC93024}" dt="2023-03-28T20:06:41.690" v="140" actId="26606"/>
          <ac:graphicFrameMkLst>
            <pc:docMk/>
            <pc:sldMk cId="2055018105" sldId="260"/>
            <ac:graphicFrameMk id="15" creationId="{0551CB8F-1A06-4B65-D57A-0CBD5377FDE4}"/>
          </ac:graphicFrameMkLst>
        </pc:graphicFrameChg>
        <pc:graphicFrameChg chg="add del">
          <ac:chgData name="Ambati, Suchitra Reddy" userId="731c7f7e-715d-438f-88e7-e1877626e925" providerId="ADAL" clId="{524CD5CF-77C6-D547-AAD6-508C8DC93024}" dt="2023-03-28T20:04:33.157" v="119" actId="26606"/>
          <ac:graphicFrameMkLst>
            <pc:docMk/>
            <pc:sldMk cId="2055018105" sldId="260"/>
            <ac:graphicFrameMk id="16" creationId="{972057FD-8A26-EB49-C322-31F0CB99130B}"/>
          </ac:graphicFrameMkLst>
        </pc:graphicFrameChg>
        <pc:graphicFrameChg chg="add del">
          <ac:chgData name="Ambati, Suchitra Reddy" userId="731c7f7e-715d-438f-88e7-e1877626e925" providerId="ADAL" clId="{524CD5CF-77C6-D547-AAD6-508C8DC93024}" dt="2023-03-28T20:06:43.259" v="142" actId="26606"/>
          <ac:graphicFrameMkLst>
            <pc:docMk/>
            <pc:sldMk cId="2055018105" sldId="260"/>
            <ac:graphicFrameMk id="17" creationId="{03EB8D1A-CE51-7230-AEF0-6D1A3659FC2A}"/>
          </ac:graphicFrameMkLst>
        </pc:graphicFrameChg>
        <pc:graphicFrameChg chg="add del">
          <ac:chgData name="Ambati, Suchitra Reddy" userId="731c7f7e-715d-438f-88e7-e1877626e925" providerId="ADAL" clId="{524CD5CF-77C6-D547-AAD6-508C8DC93024}" dt="2023-03-28T20:04:38.272" v="121" actId="26606"/>
          <ac:graphicFrameMkLst>
            <pc:docMk/>
            <pc:sldMk cId="2055018105" sldId="260"/>
            <ac:graphicFrameMk id="18" creationId="{60445607-CC36-4FBD-6DF2-714B6E5EFDB8}"/>
          </ac:graphicFrameMkLst>
        </pc:graphicFrameChg>
        <pc:graphicFrameChg chg="add del">
          <ac:chgData name="Ambati, Suchitra Reddy" userId="731c7f7e-715d-438f-88e7-e1877626e925" providerId="ADAL" clId="{524CD5CF-77C6-D547-AAD6-508C8DC93024}" dt="2023-03-28T20:06:51.838" v="144" actId="26606"/>
          <ac:graphicFrameMkLst>
            <pc:docMk/>
            <pc:sldMk cId="2055018105" sldId="260"/>
            <ac:graphicFrameMk id="19" creationId="{0551CB8F-1A06-4B65-D57A-0CBD5377FDE4}"/>
          </ac:graphicFrameMkLst>
        </pc:graphicFrameChg>
        <pc:graphicFrameChg chg="add del mod">
          <ac:chgData name="Ambati, Suchitra Reddy" userId="731c7f7e-715d-438f-88e7-e1877626e925" providerId="ADAL" clId="{524CD5CF-77C6-D547-AAD6-508C8DC93024}" dt="2023-03-28T20:06:05.497" v="132" actId="26606"/>
          <ac:graphicFrameMkLst>
            <pc:docMk/>
            <pc:sldMk cId="2055018105" sldId="260"/>
            <ac:graphicFrameMk id="20" creationId="{972057FD-8A26-EB49-C322-31F0CB99130B}"/>
          </ac:graphicFrameMkLst>
        </pc:graphicFrameChg>
        <pc:graphicFrameChg chg="add del">
          <ac:chgData name="Ambati, Suchitra Reddy" userId="731c7f7e-715d-438f-88e7-e1877626e925" providerId="ADAL" clId="{524CD5CF-77C6-D547-AAD6-508C8DC93024}" dt="2023-03-28T20:06:55.395" v="146" actId="26606"/>
          <ac:graphicFrameMkLst>
            <pc:docMk/>
            <pc:sldMk cId="2055018105" sldId="260"/>
            <ac:graphicFrameMk id="21" creationId="{03EB8D1A-CE51-7230-AEF0-6D1A3659FC2A}"/>
          </ac:graphicFrameMkLst>
        </pc:graphicFrameChg>
        <pc:graphicFrameChg chg="add mod modGraphic">
          <ac:chgData name="Ambati, Suchitra Reddy" userId="731c7f7e-715d-438f-88e7-e1877626e925" providerId="ADAL" clId="{524CD5CF-77C6-D547-AAD6-508C8DC93024}" dt="2023-03-28T21:36:38.912" v="1201" actId="14100"/>
          <ac:graphicFrameMkLst>
            <pc:docMk/>
            <pc:sldMk cId="2055018105" sldId="260"/>
            <ac:graphicFrameMk id="23" creationId="{555F8F47-2285-F599-71CF-A37D70D2FAA6}"/>
          </ac:graphicFrameMkLst>
        </pc:graphicFrameChg>
        <pc:picChg chg="add del">
          <ac:chgData name="Ambati, Suchitra Reddy" userId="731c7f7e-715d-438f-88e7-e1877626e925" providerId="ADAL" clId="{524CD5CF-77C6-D547-AAD6-508C8DC93024}" dt="2023-03-28T20:04:04.942" v="111" actId="26606"/>
          <ac:picMkLst>
            <pc:docMk/>
            <pc:sldMk cId="2055018105" sldId="260"/>
            <ac:picMk id="5" creationId="{55F9249A-23FA-E63C-E324-106FA13BB891}"/>
          </ac:picMkLst>
        </pc:picChg>
        <pc:picChg chg="add del">
          <ac:chgData name="Ambati, Suchitra Reddy" userId="731c7f7e-715d-438f-88e7-e1877626e925" providerId="ADAL" clId="{524CD5CF-77C6-D547-AAD6-508C8DC93024}" dt="2023-03-28T20:06:17.694" v="134" actId="26606"/>
          <ac:picMkLst>
            <pc:docMk/>
            <pc:sldMk cId="2055018105" sldId="260"/>
            <ac:picMk id="6" creationId="{EA6F1565-168B-B95B-F860-AEED97ED2783}"/>
          </ac:picMkLst>
        </pc:picChg>
        <pc:picChg chg="add del">
          <ac:chgData name="Ambati, Suchitra Reddy" userId="731c7f7e-715d-438f-88e7-e1877626e925" providerId="ADAL" clId="{524CD5CF-77C6-D547-AAD6-508C8DC93024}" dt="2023-03-28T20:04:06.543" v="113" actId="26606"/>
          <ac:picMkLst>
            <pc:docMk/>
            <pc:sldMk cId="2055018105" sldId="260"/>
            <ac:picMk id="7" creationId="{9B3F49F6-6A95-F616-96E0-5FA73E16E0C2}"/>
          </ac:picMkLst>
        </pc:picChg>
        <pc:picChg chg="add del">
          <ac:chgData name="Ambati, Suchitra Reddy" userId="731c7f7e-715d-438f-88e7-e1877626e925" providerId="ADAL" clId="{524CD5CF-77C6-D547-AAD6-508C8DC93024}" dt="2023-03-28T20:06:25.843" v="136" actId="26606"/>
          <ac:picMkLst>
            <pc:docMk/>
            <pc:sldMk cId="2055018105" sldId="260"/>
            <ac:picMk id="8" creationId="{32CA1F52-F153-0B47-69C6-C1D910D6FB65}"/>
          </ac:picMkLst>
        </pc:picChg>
        <pc:picChg chg="add del">
          <ac:chgData name="Ambati, Suchitra Reddy" userId="731c7f7e-715d-438f-88e7-e1877626e925" providerId="ADAL" clId="{524CD5CF-77C6-D547-AAD6-508C8DC93024}" dt="2023-03-28T20:04:10.140" v="115" actId="26606"/>
          <ac:picMkLst>
            <pc:docMk/>
            <pc:sldMk cId="2055018105" sldId="260"/>
            <ac:picMk id="9" creationId="{762D6C45-740B-46DD-53B6-67684785328C}"/>
          </ac:picMkLst>
        </pc:picChg>
        <pc:picChg chg="add del">
          <ac:chgData name="Ambati, Suchitra Reddy" userId="731c7f7e-715d-438f-88e7-e1877626e925" providerId="ADAL" clId="{524CD5CF-77C6-D547-AAD6-508C8DC93024}" dt="2023-03-28T20:04:19.047" v="117" actId="26606"/>
          <ac:picMkLst>
            <pc:docMk/>
            <pc:sldMk cId="2055018105" sldId="260"/>
            <ac:picMk id="11" creationId="{C89E2557-A3AD-80CC-B077-F718A3AEB2ED}"/>
          </ac:picMkLst>
        </pc:picChg>
      </pc:sldChg>
      <pc:sldChg chg="addSp delSp modSp new mod setBg">
        <pc:chgData name="Ambati, Suchitra Reddy" userId="731c7f7e-715d-438f-88e7-e1877626e925" providerId="ADAL" clId="{524CD5CF-77C6-D547-AAD6-508C8DC93024}" dt="2023-03-28T21:37:32.723" v="1212" actId="255"/>
        <pc:sldMkLst>
          <pc:docMk/>
          <pc:sldMk cId="3812866831" sldId="261"/>
        </pc:sldMkLst>
        <pc:spChg chg="mod">
          <ac:chgData name="Ambati, Suchitra Reddy" userId="731c7f7e-715d-438f-88e7-e1877626e925" providerId="ADAL" clId="{524CD5CF-77C6-D547-AAD6-508C8DC93024}" dt="2023-03-28T21:37:11.014" v="1210" actId="26606"/>
          <ac:spMkLst>
            <pc:docMk/>
            <pc:sldMk cId="3812866831" sldId="261"/>
            <ac:spMk id="2" creationId="{006B9309-6F0C-392D-B232-F058AE71F904}"/>
          </ac:spMkLst>
        </pc:spChg>
        <pc:spChg chg="add del mod">
          <ac:chgData name="Ambati, Suchitra Reddy" userId="731c7f7e-715d-438f-88e7-e1877626e925" providerId="ADAL" clId="{524CD5CF-77C6-D547-AAD6-508C8DC93024}" dt="2023-03-28T20:12:01.239" v="223" actId="26606"/>
          <ac:spMkLst>
            <pc:docMk/>
            <pc:sldMk cId="3812866831" sldId="261"/>
            <ac:spMk id="3" creationId="{18453B0B-77EF-0809-D7B3-D2F8BA512AE3}"/>
          </ac:spMkLst>
        </pc:spChg>
        <pc:spChg chg="add del">
          <ac:chgData name="Ambati, Suchitra Reddy" userId="731c7f7e-715d-438f-88e7-e1877626e925" providerId="ADAL" clId="{524CD5CF-77C6-D547-AAD6-508C8DC93024}" dt="2023-03-28T20:11:12.839" v="202" actId="26606"/>
          <ac:spMkLst>
            <pc:docMk/>
            <pc:sldMk cId="3812866831" sldId="261"/>
            <ac:spMk id="8" creationId="{879398A9-0D0D-4901-BDDF-B3D93CECA7B9}"/>
          </ac:spMkLst>
        </pc:spChg>
        <pc:spChg chg="add del">
          <ac:chgData name="Ambati, Suchitra Reddy" userId="731c7f7e-715d-438f-88e7-e1877626e925" providerId="ADAL" clId="{524CD5CF-77C6-D547-AAD6-508C8DC93024}" dt="2023-03-28T20:09:52.656" v="180" actId="26606"/>
          <ac:spMkLst>
            <pc:docMk/>
            <pc:sldMk cId="3812866831" sldId="261"/>
            <ac:spMk id="10" creationId="{1660E788-AFA9-4A1B-9991-6AA74632A15B}"/>
          </ac:spMkLst>
        </pc:spChg>
        <pc:spChg chg="add del">
          <ac:chgData name="Ambati, Suchitra Reddy" userId="731c7f7e-715d-438f-88e7-e1877626e925" providerId="ADAL" clId="{524CD5CF-77C6-D547-AAD6-508C8DC93024}" dt="2023-03-28T20:09:52.656" v="180" actId="26606"/>
          <ac:spMkLst>
            <pc:docMk/>
            <pc:sldMk cId="3812866831" sldId="261"/>
            <ac:spMk id="12" creationId="{867D4867-5BA7-4462-B2F6-A23F4A622AA7}"/>
          </ac:spMkLst>
        </pc:spChg>
        <pc:spChg chg="add del">
          <ac:chgData name="Ambati, Suchitra Reddy" userId="731c7f7e-715d-438f-88e7-e1877626e925" providerId="ADAL" clId="{524CD5CF-77C6-D547-AAD6-508C8DC93024}" dt="2023-03-28T20:11:12.839" v="202" actId="26606"/>
          <ac:spMkLst>
            <pc:docMk/>
            <pc:sldMk cId="3812866831" sldId="261"/>
            <ac:spMk id="13" creationId="{011FEC3B-E514-4E21-B2CB-7903A73569E2}"/>
          </ac:spMkLst>
        </pc:spChg>
        <pc:spChg chg="add del">
          <ac:chgData name="Ambati, Suchitra Reddy" userId="731c7f7e-715d-438f-88e7-e1877626e925" providerId="ADAL" clId="{524CD5CF-77C6-D547-AAD6-508C8DC93024}" dt="2023-03-28T20:11:18.631" v="204" actId="26606"/>
          <ac:spMkLst>
            <pc:docMk/>
            <pc:sldMk cId="3812866831" sldId="261"/>
            <ac:spMk id="17" creationId="{879398A9-0D0D-4901-BDDF-B3D93CECA7B9}"/>
          </ac:spMkLst>
        </pc:spChg>
        <pc:spChg chg="add del">
          <ac:chgData name="Ambati, Suchitra Reddy" userId="731c7f7e-715d-438f-88e7-e1877626e925" providerId="ADAL" clId="{524CD5CF-77C6-D547-AAD6-508C8DC93024}" dt="2023-03-28T20:11:18.631" v="204" actId="26606"/>
          <ac:spMkLst>
            <pc:docMk/>
            <pc:sldMk cId="3812866831" sldId="261"/>
            <ac:spMk id="19" creationId="{011FEC3B-E514-4E21-B2CB-7903A73569E2}"/>
          </ac:spMkLst>
        </pc:spChg>
        <pc:spChg chg="add del mod ord">
          <ac:chgData name="Ambati, Suchitra Reddy" userId="731c7f7e-715d-438f-88e7-e1877626e925" providerId="ADAL" clId="{524CD5CF-77C6-D547-AAD6-508C8DC93024}" dt="2023-03-28T21:37:11.014" v="1210" actId="26606"/>
          <ac:spMkLst>
            <pc:docMk/>
            <pc:sldMk cId="3812866831" sldId="261"/>
            <ac:spMk id="40" creationId="{18453B0B-77EF-0809-D7B3-D2F8BA512AE3}"/>
          </ac:spMkLst>
        </pc:spChg>
        <pc:spChg chg="add del">
          <ac:chgData name="Ambati, Suchitra Reddy" userId="731c7f7e-715d-438f-88e7-e1877626e925" providerId="ADAL" clId="{524CD5CF-77C6-D547-AAD6-508C8DC93024}" dt="2023-03-28T21:37:11.014" v="1210" actId="26606"/>
          <ac:spMkLst>
            <pc:docMk/>
            <pc:sldMk cId="3812866831" sldId="261"/>
            <ac:spMk id="41" creationId="{879398A9-0D0D-4901-BDDF-B3D93CECA7B9}"/>
          </ac:spMkLst>
        </pc:spChg>
        <pc:spChg chg="add del">
          <ac:chgData name="Ambati, Suchitra Reddy" userId="731c7f7e-715d-438f-88e7-e1877626e925" providerId="ADAL" clId="{524CD5CF-77C6-D547-AAD6-508C8DC93024}" dt="2023-03-28T21:37:11.014" v="1210" actId="26606"/>
          <ac:spMkLst>
            <pc:docMk/>
            <pc:sldMk cId="3812866831" sldId="261"/>
            <ac:spMk id="42" creationId="{011FEC3B-E514-4E21-B2CB-7903A73569E2}"/>
          </ac:spMkLst>
        </pc:spChg>
        <pc:spChg chg="add del">
          <ac:chgData name="Ambati, Suchitra Reddy" userId="731c7f7e-715d-438f-88e7-e1877626e925" providerId="ADAL" clId="{524CD5CF-77C6-D547-AAD6-508C8DC93024}" dt="2023-03-28T21:36:49.238" v="1203" actId="26606"/>
          <ac:spMkLst>
            <pc:docMk/>
            <pc:sldMk cId="3812866831" sldId="261"/>
            <ac:spMk id="48" creationId="{CCE8B9BA-24C1-4E5A-9093-9889A9711874}"/>
          </ac:spMkLst>
        </pc:spChg>
        <pc:spChg chg="add del">
          <ac:chgData name="Ambati, Suchitra Reddy" userId="731c7f7e-715d-438f-88e7-e1877626e925" providerId="ADAL" clId="{524CD5CF-77C6-D547-AAD6-508C8DC93024}" dt="2023-03-28T21:36:49.238" v="1203" actId="26606"/>
          <ac:spMkLst>
            <pc:docMk/>
            <pc:sldMk cId="3812866831" sldId="261"/>
            <ac:spMk id="50" creationId="{B9C72BE9-6CCE-4BA0-86B7-77E743ED2E90}"/>
          </ac:spMkLst>
        </pc:spChg>
        <pc:spChg chg="add del">
          <ac:chgData name="Ambati, Suchitra Reddy" userId="731c7f7e-715d-438f-88e7-e1877626e925" providerId="ADAL" clId="{524CD5CF-77C6-D547-AAD6-508C8DC93024}" dt="2023-03-28T21:36:49.238" v="1203" actId="26606"/>
          <ac:spMkLst>
            <pc:docMk/>
            <pc:sldMk cId="3812866831" sldId="261"/>
            <ac:spMk id="52" creationId="{536037B0-5738-4712-B214-7927C9134AD0}"/>
          </ac:spMkLst>
        </pc:spChg>
        <pc:spChg chg="add del">
          <ac:chgData name="Ambati, Suchitra Reddy" userId="731c7f7e-715d-438f-88e7-e1877626e925" providerId="ADAL" clId="{524CD5CF-77C6-D547-AAD6-508C8DC93024}" dt="2023-03-28T21:37:00.804" v="1205" actId="26606"/>
          <ac:spMkLst>
            <pc:docMk/>
            <pc:sldMk cId="3812866831" sldId="261"/>
            <ac:spMk id="54" creationId="{1660E788-AFA9-4A1B-9991-6AA74632A15B}"/>
          </ac:spMkLst>
        </pc:spChg>
        <pc:spChg chg="add del">
          <ac:chgData name="Ambati, Suchitra Reddy" userId="731c7f7e-715d-438f-88e7-e1877626e925" providerId="ADAL" clId="{524CD5CF-77C6-D547-AAD6-508C8DC93024}" dt="2023-03-28T21:37:00.804" v="1205" actId="26606"/>
          <ac:spMkLst>
            <pc:docMk/>
            <pc:sldMk cId="3812866831" sldId="261"/>
            <ac:spMk id="55" creationId="{867D4867-5BA7-4462-B2F6-A23F4A622AA7}"/>
          </ac:spMkLst>
        </pc:spChg>
        <pc:spChg chg="add del">
          <ac:chgData name="Ambati, Suchitra Reddy" userId="731c7f7e-715d-438f-88e7-e1877626e925" providerId="ADAL" clId="{524CD5CF-77C6-D547-AAD6-508C8DC93024}" dt="2023-03-28T21:37:03.842" v="1207" actId="26606"/>
          <ac:spMkLst>
            <pc:docMk/>
            <pc:sldMk cId="3812866831" sldId="261"/>
            <ac:spMk id="57" creationId="{343EE4E4-4F6E-4D0C-8241-7422485C5917}"/>
          </ac:spMkLst>
        </pc:spChg>
        <pc:spChg chg="add del">
          <ac:chgData name="Ambati, Suchitra Reddy" userId="731c7f7e-715d-438f-88e7-e1877626e925" providerId="ADAL" clId="{524CD5CF-77C6-D547-AAD6-508C8DC93024}" dt="2023-03-28T21:37:03.842" v="1207" actId="26606"/>
          <ac:spMkLst>
            <pc:docMk/>
            <pc:sldMk cId="3812866831" sldId="261"/>
            <ac:spMk id="58" creationId="{39CDFF21-67C6-4C4C-9A1C-C7726D3D3970}"/>
          </ac:spMkLst>
        </pc:spChg>
        <pc:spChg chg="add del">
          <ac:chgData name="Ambati, Suchitra Reddy" userId="731c7f7e-715d-438f-88e7-e1877626e925" providerId="ADAL" clId="{524CD5CF-77C6-D547-AAD6-508C8DC93024}" dt="2023-03-28T21:37:03.842" v="1207" actId="26606"/>
          <ac:spMkLst>
            <pc:docMk/>
            <pc:sldMk cId="3812866831" sldId="261"/>
            <ac:spMk id="59" creationId="{E98F8D60-BC6F-4B41-9481-5F49C96A1053}"/>
          </ac:spMkLst>
        </pc:spChg>
        <pc:spChg chg="add del">
          <ac:chgData name="Ambati, Suchitra Reddy" userId="731c7f7e-715d-438f-88e7-e1877626e925" providerId="ADAL" clId="{524CD5CF-77C6-D547-AAD6-508C8DC93024}" dt="2023-03-28T21:37:11.008" v="1209" actId="26606"/>
          <ac:spMkLst>
            <pc:docMk/>
            <pc:sldMk cId="3812866831" sldId="261"/>
            <ac:spMk id="61" creationId="{879398A9-0D0D-4901-BDDF-B3D93CECA7B9}"/>
          </ac:spMkLst>
        </pc:spChg>
        <pc:spChg chg="add del">
          <ac:chgData name="Ambati, Suchitra Reddy" userId="731c7f7e-715d-438f-88e7-e1877626e925" providerId="ADAL" clId="{524CD5CF-77C6-D547-AAD6-508C8DC93024}" dt="2023-03-28T21:37:11.008" v="1209" actId="26606"/>
          <ac:spMkLst>
            <pc:docMk/>
            <pc:sldMk cId="3812866831" sldId="261"/>
            <ac:spMk id="62" creationId="{011FEC3B-E514-4E21-B2CB-7903A73569E2}"/>
          </ac:spMkLst>
        </pc:spChg>
        <pc:spChg chg="add">
          <ac:chgData name="Ambati, Suchitra Reddy" userId="731c7f7e-715d-438f-88e7-e1877626e925" providerId="ADAL" clId="{524CD5CF-77C6-D547-AAD6-508C8DC93024}" dt="2023-03-28T21:37:11.014" v="1210" actId="26606"/>
          <ac:spMkLst>
            <pc:docMk/>
            <pc:sldMk cId="3812866831" sldId="261"/>
            <ac:spMk id="64" creationId="{1660E788-AFA9-4A1B-9991-6AA74632A15B}"/>
          </ac:spMkLst>
        </pc:spChg>
        <pc:spChg chg="add">
          <ac:chgData name="Ambati, Suchitra Reddy" userId="731c7f7e-715d-438f-88e7-e1877626e925" providerId="ADAL" clId="{524CD5CF-77C6-D547-AAD6-508C8DC93024}" dt="2023-03-28T21:37:11.014" v="1210" actId="26606"/>
          <ac:spMkLst>
            <pc:docMk/>
            <pc:sldMk cId="3812866831" sldId="261"/>
            <ac:spMk id="65" creationId="{867D4867-5BA7-4462-B2F6-A23F4A622AA7}"/>
          </ac:spMkLst>
        </pc:spChg>
        <pc:spChg chg="add mod">
          <ac:chgData name="Ambati, Suchitra Reddy" userId="731c7f7e-715d-438f-88e7-e1877626e925" providerId="ADAL" clId="{524CD5CF-77C6-D547-AAD6-508C8DC93024}" dt="2023-03-28T21:37:32.723" v="1212" actId="255"/>
          <ac:spMkLst>
            <pc:docMk/>
            <pc:sldMk cId="3812866831" sldId="261"/>
            <ac:spMk id="66" creationId="{18453B0B-77EF-0809-D7B3-D2F8BA512AE3}"/>
          </ac:spMkLst>
        </pc:spChg>
        <pc:graphicFrameChg chg="add del">
          <ac:chgData name="Ambati, Suchitra Reddy" userId="731c7f7e-715d-438f-88e7-e1877626e925" providerId="ADAL" clId="{524CD5CF-77C6-D547-AAD6-508C8DC93024}" dt="2023-03-28T20:09:58.160" v="182" actId="26606"/>
          <ac:graphicFrameMkLst>
            <pc:docMk/>
            <pc:sldMk cId="3812866831" sldId="261"/>
            <ac:graphicFrameMk id="14" creationId="{75CA8533-488C-ADF9-EC03-4BF5A12F6DCF}"/>
          </ac:graphicFrameMkLst>
        </pc:graphicFrameChg>
        <pc:graphicFrameChg chg="add del">
          <ac:chgData name="Ambati, Suchitra Reddy" userId="731c7f7e-715d-438f-88e7-e1877626e925" providerId="ADAL" clId="{524CD5CF-77C6-D547-AAD6-508C8DC93024}" dt="2023-03-28T20:10:00.734" v="184" actId="26606"/>
          <ac:graphicFrameMkLst>
            <pc:docMk/>
            <pc:sldMk cId="3812866831" sldId="261"/>
            <ac:graphicFrameMk id="16" creationId="{4569D9A5-70BF-D4EC-72F6-D8E4A4A3F1EA}"/>
          </ac:graphicFrameMkLst>
        </pc:graphicFrameChg>
        <pc:graphicFrameChg chg="add del">
          <ac:chgData name="Ambati, Suchitra Reddy" userId="731c7f7e-715d-438f-88e7-e1877626e925" providerId="ADAL" clId="{524CD5CF-77C6-D547-AAD6-508C8DC93024}" dt="2023-03-28T20:10:07.777" v="186" actId="26606"/>
          <ac:graphicFrameMkLst>
            <pc:docMk/>
            <pc:sldMk cId="3812866831" sldId="261"/>
            <ac:graphicFrameMk id="18" creationId="{B7210C10-DFAF-AFED-1D14-3D1F6ED2B0E7}"/>
          </ac:graphicFrameMkLst>
        </pc:graphicFrameChg>
        <pc:graphicFrameChg chg="add del">
          <ac:chgData name="Ambati, Suchitra Reddy" userId="731c7f7e-715d-438f-88e7-e1877626e925" providerId="ADAL" clId="{524CD5CF-77C6-D547-AAD6-508C8DC93024}" dt="2023-03-28T20:11:22.343" v="206" actId="26606"/>
          <ac:graphicFrameMkLst>
            <pc:docMk/>
            <pc:sldMk cId="3812866831" sldId="261"/>
            <ac:graphicFrameMk id="22" creationId="{3C9D3CB1-83B7-B5B2-872E-10B499D5E346}"/>
          </ac:graphicFrameMkLst>
        </pc:graphicFrameChg>
        <pc:graphicFrameChg chg="add del">
          <ac:chgData name="Ambati, Suchitra Reddy" userId="731c7f7e-715d-438f-88e7-e1877626e925" providerId="ADAL" clId="{524CD5CF-77C6-D547-AAD6-508C8DC93024}" dt="2023-03-28T20:11:32.504" v="208" actId="26606"/>
          <ac:graphicFrameMkLst>
            <pc:docMk/>
            <pc:sldMk cId="3812866831" sldId="261"/>
            <ac:graphicFrameMk id="24" creationId="{A89E8C07-2A51-72BE-D949-874247CBCE26}"/>
          </ac:graphicFrameMkLst>
        </pc:graphicFrameChg>
        <pc:graphicFrameChg chg="add del">
          <ac:chgData name="Ambati, Suchitra Reddy" userId="731c7f7e-715d-438f-88e7-e1877626e925" providerId="ADAL" clId="{524CD5CF-77C6-D547-AAD6-508C8DC93024}" dt="2023-03-28T20:11:34.736" v="210" actId="26606"/>
          <ac:graphicFrameMkLst>
            <pc:docMk/>
            <pc:sldMk cId="3812866831" sldId="261"/>
            <ac:graphicFrameMk id="26" creationId="{D7E82523-FEBF-37F8-B3EA-D97E46994F2D}"/>
          </ac:graphicFrameMkLst>
        </pc:graphicFrameChg>
        <pc:graphicFrameChg chg="add del">
          <ac:chgData name="Ambati, Suchitra Reddy" userId="731c7f7e-715d-438f-88e7-e1877626e925" providerId="ADAL" clId="{524CD5CF-77C6-D547-AAD6-508C8DC93024}" dt="2023-03-28T20:11:35.782" v="212" actId="26606"/>
          <ac:graphicFrameMkLst>
            <pc:docMk/>
            <pc:sldMk cId="3812866831" sldId="261"/>
            <ac:graphicFrameMk id="28" creationId="{A89E8C07-2A51-72BE-D949-874247CBCE26}"/>
          </ac:graphicFrameMkLst>
        </pc:graphicFrameChg>
        <pc:graphicFrameChg chg="add del">
          <ac:chgData name="Ambati, Suchitra Reddy" userId="731c7f7e-715d-438f-88e7-e1877626e925" providerId="ADAL" clId="{524CD5CF-77C6-D547-AAD6-508C8DC93024}" dt="2023-03-28T20:11:44.321" v="214" actId="26606"/>
          <ac:graphicFrameMkLst>
            <pc:docMk/>
            <pc:sldMk cId="3812866831" sldId="261"/>
            <ac:graphicFrameMk id="30" creationId="{3C9D3CB1-83B7-B5B2-872E-10B499D5E346}"/>
          </ac:graphicFrameMkLst>
        </pc:graphicFrameChg>
        <pc:graphicFrameChg chg="add del">
          <ac:chgData name="Ambati, Suchitra Reddy" userId="731c7f7e-715d-438f-88e7-e1877626e925" providerId="ADAL" clId="{524CD5CF-77C6-D547-AAD6-508C8DC93024}" dt="2023-03-28T20:11:55.582" v="216" actId="26606"/>
          <ac:graphicFrameMkLst>
            <pc:docMk/>
            <pc:sldMk cId="3812866831" sldId="261"/>
            <ac:graphicFrameMk id="32" creationId="{A89E8C07-2A51-72BE-D949-874247CBCE26}"/>
          </ac:graphicFrameMkLst>
        </pc:graphicFrameChg>
        <pc:graphicFrameChg chg="add del">
          <ac:chgData name="Ambati, Suchitra Reddy" userId="731c7f7e-715d-438f-88e7-e1877626e925" providerId="ADAL" clId="{524CD5CF-77C6-D547-AAD6-508C8DC93024}" dt="2023-03-28T20:11:56.689" v="218" actId="26606"/>
          <ac:graphicFrameMkLst>
            <pc:docMk/>
            <pc:sldMk cId="3812866831" sldId="261"/>
            <ac:graphicFrameMk id="34" creationId="{C0E51516-3FAF-4812-E3CC-08508AAD3177}"/>
          </ac:graphicFrameMkLst>
        </pc:graphicFrameChg>
        <pc:graphicFrameChg chg="add del">
          <ac:chgData name="Ambati, Suchitra Reddy" userId="731c7f7e-715d-438f-88e7-e1877626e925" providerId="ADAL" clId="{524CD5CF-77C6-D547-AAD6-508C8DC93024}" dt="2023-03-28T20:11:57.768" v="220" actId="26606"/>
          <ac:graphicFrameMkLst>
            <pc:docMk/>
            <pc:sldMk cId="3812866831" sldId="261"/>
            <ac:graphicFrameMk id="36" creationId="{D7E82523-FEBF-37F8-B3EA-D97E46994F2D}"/>
          </ac:graphicFrameMkLst>
        </pc:graphicFrameChg>
        <pc:graphicFrameChg chg="add del">
          <ac:chgData name="Ambati, Suchitra Reddy" userId="731c7f7e-715d-438f-88e7-e1877626e925" providerId="ADAL" clId="{524CD5CF-77C6-D547-AAD6-508C8DC93024}" dt="2023-03-28T20:12:01.229" v="222" actId="26606"/>
          <ac:graphicFrameMkLst>
            <pc:docMk/>
            <pc:sldMk cId="3812866831" sldId="261"/>
            <ac:graphicFrameMk id="38" creationId="{3C9D3CB1-83B7-B5B2-872E-10B499D5E346}"/>
          </ac:graphicFrameMkLst>
        </pc:graphicFrameChg>
        <pc:graphicFrameChg chg="add del">
          <ac:chgData name="Ambati, Suchitra Reddy" userId="731c7f7e-715d-438f-88e7-e1877626e925" providerId="ADAL" clId="{524CD5CF-77C6-D547-AAD6-508C8DC93024}" dt="2023-03-28T21:37:11.008" v="1209" actId="26606"/>
          <ac:graphicFrameMkLst>
            <pc:docMk/>
            <pc:sldMk cId="3812866831" sldId="261"/>
            <ac:graphicFrameMk id="45" creationId="{C6714360-06D2-3811-8217-30BFD987A213}"/>
          </ac:graphicFrameMkLst>
        </pc:graphicFrameChg>
        <pc:picChg chg="add del">
          <ac:chgData name="Ambati, Suchitra Reddy" userId="731c7f7e-715d-438f-88e7-e1877626e925" providerId="ADAL" clId="{524CD5CF-77C6-D547-AAD6-508C8DC93024}" dt="2023-03-28T20:09:45.728" v="174" actId="26606"/>
          <ac:picMkLst>
            <pc:docMk/>
            <pc:sldMk cId="3812866831" sldId="261"/>
            <ac:picMk id="5" creationId="{927EE28A-2C67-DDF7-8063-6DD07B538CAD}"/>
          </ac:picMkLst>
        </pc:picChg>
        <pc:picChg chg="add del">
          <ac:chgData name="Ambati, Suchitra Reddy" userId="731c7f7e-715d-438f-88e7-e1877626e925" providerId="ADAL" clId="{524CD5CF-77C6-D547-AAD6-508C8DC93024}" dt="2023-03-28T20:11:09.661" v="200" actId="26606"/>
          <ac:picMkLst>
            <pc:docMk/>
            <pc:sldMk cId="3812866831" sldId="261"/>
            <ac:picMk id="6" creationId="{4B95161F-8B7F-CE90-418C-FD17142F6020}"/>
          </ac:picMkLst>
        </pc:picChg>
        <pc:picChg chg="add del">
          <ac:chgData name="Ambati, Suchitra Reddy" userId="731c7f7e-715d-438f-88e7-e1877626e925" providerId="ADAL" clId="{524CD5CF-77C6-D547-AAD6-508C8DC93024}" dt="2023-03-28T20:09:47.111" v="176" actId="26606"/>
          <ac:picMkLst>
            <pc:docMk/>
            <pc:sldMk cId="3812866831" sldId="261"/>
            <ac:picMk id="7" creationId="{EC4AE251-C44B-CC8D-B306-9A12919255F2}"/>
          </ac:picMkLst>
        </pc:picChg>
        <pc:picChg chg="add del">
          <ac:chgData name="Ambati, Suchitra Reddy" userId="731c7f7e-715d-438f-88e7-e1877626e925" providerId="ADAL" clId="{524CD5CF-77C6-D547-AAD6-508C8DC93024}" dt="2023-03-28T20:09:48.343" v="178" actId="26606"/>
          <ac:picMkLst>
            <pc:docMk/>
            <pc:sldMk cId="3812866831" sldId="261"/>
            <ac:picMk id="9" creationId="{AA238B52-D7A2-4C1A-F117-B71568A6FE55}"/>
          </ac:picMkLst>
        </pc:picChg>
        <pc:picChg chg="add del">
          <ac:chgData name="Ambati, Suchitra Reddy" userId="731c7f7e-715d-438f-88e7-e1877626e925" providerId="ADAL" clId="{524CD5CF-77C6-D547-AAD6-508C8DC93024}" dt="2023-03-28T20:09:52.656" v="180" actId="26606"/>
          <ac:picMkLst>
            <pc:docMk/>
            <pc:sldMk cId="3812866831" sldId="261"/>
            <ac:picMk id="11" creationId="{926C6DC2-0522-2C11-D2CD-AE262CDE327C}"/>
          </ac:picMkLst>
        </pc:picChg>
        <pc:picChg chg="add del">
          <ac:chgData name="Ambati, Suchitra Reddy" userId="731c7f7e-715d-438f-88e7-e1877626e925" providerId="ADAL" clId="{524CD5CF-77C6-D547-AAD6-508C8DC93024}" dt="2023-03-28T20:11:12.839" v="202" actId="26606"/>
          <ac:picMkLst>
            <pc:docMk/>
            <pc:sldMk cId="3812866831" sldId="261"/>
            <ac:picMk id="15" creationId="{F6A7FCDA-8A86-995D-5E9B-1EEE1283C105}"/>
          </ac:picMkLst>
        </pc:picChg>
        <pc:picChg chg="add del">
          <ac:chgData name="Ambati, Suchitra Reddy" userId="731c7f7e-715d-438f-88e7-e1877626e925" providerId="ADAL" clId="{524CD5CF-77C6-D547-AAD6-508C8DC93024}" dt="2023-03-28T20:11:18.631" v="204" actId="26606"/>
          <ac:picMkLst>
            <pc:docMk/>
            <pc:sldMk cId="3812866831" sldId="261"/>
            <ac:picMk id="20" creationId="{CDF57569-DB3B-3CD3-863E-C4314BA62C54}"/>
          </ac:picMkLst>
        </pc:picChg>
        <pc:picChg chg="add mod">
          <ac:chgData name="Ambati, Suchitra Reddy" userId="731c7f7e-715d-438f-88e7-e1877626e925" providerId="ADAL" clId="{524CD5CF-77C6-D547-AAD6-508C8DC93024}" dt="2023-03-28T21:37:11.014" v="1210" actId="26606"/>
          <ac:picMkLst>
            <pc:docMk/>
            <pc:sldMk cId="3812866831" sldId="261"/>
            <ac:picMk id="43" creationId="{CDF57569-DB3B-3CD3-863E-C4314BA62C54}"/>
          </ac:picMkLst>
        </pc:picChg>
      </pc:sldChg>
      <pc:sldChg chg="addSp delSp modSp new mod setBg setClrOvrMap">
        <pc:chgData name="Ambati, Suchitra Reddy" userId="731c7f7e-715d-438f-88e7-e1877626e925" providerId="ADAL" clId="{524CD5CF-77C6-D547-AAD6-508C8DC93024}" dt="2023-03-28T21:39:57.151" v="1244" actId="255"/>
        <pc:sldMkLst>
          <pc:docMk/>
          <pc:sldMk cId="3856954828" sldId="262"/>
        </pc:sldMkLst>
        <pc:spChg chg="mod">
          <ac:chgData name="Ambati, Suchitra Reddy" userId="731c7f7e-715d-438f-88e7-e1877626e925" providerId="ADAL" clId="{524CD5CF-77C6-D547-AAD6-508C8DC93024}" dt="2023-03-28T21:38:00.017" v="1216" actId="26606"/>
          <ac:spMkLst>
            <pc:docMk/>
            <pc:sldMk cId="3856954828" sldId="262"/>
            <ac:spMk id="2" creationId="{7AC915DD-F647-1673-8816-C54B058BF969}"/>
          </ac:spMkLst>
        </pc:spChg>
        <pc:spChg chg="add del mod">
          <ac:chgData name="Ambati, Suchitra Reddy" userId="731c7f7e-715d-438f-88e7-e1877626e925" providerId="ADAL" clId="{524CD5CF-77C6-D547-AAD6-508C8DC93024}" dt="2023-03-28T20:23:26.503" v="265" actId="26606"/>
          <ac:spMkLst>
            <pc:docMk/>
            <pc:sldMk cId="3856954828" sldId="262"/>
            <ac:spMk id="3" creationId="{BD0B64C4-FC6F-9577-B9CA-6B49B63E3440}"/>
          </ac:spMkLst>
        </pc:spChg>
        <pc:spChg chg="add del">
          <ac:chgData name="Ambati, Suchitra Reddy" userId="731c7f7e-715d-438f-88e7-e1877626e925" providerId="ADAL" clId="{524CD5CF-77C6-D547-AAD6-508C8DC93024}" dt="2023-03-28T20:22:48.455" v="244" actId="26606"/>
          <ac:spMkLst>
            <pc:docMk/>
            <pc:sldMk cId="3856954828" sldId="262"/>
            <ac:spMk id="8" creationId="{FB403EBD-907E-4D59-98D4-A72CD1063C62}"/>
          </ac:spMkLst>
        </pc:spChg>
        <pc:spChg chg="add del mod">
          <ac:chgData name="Ambati, Suchitra Reddy" userId="731c7f7e-715d-438f-88e7-e1877626e925" providerId="ADAL" clId="{524CD5CF-77C6-D547-AAD6-508C8DC93024}" dt="2023-03-28T21:38:12.326" v="1227" actId="26606"/>
          <ac:spMkLst>
            <pc:docMk/>
            <pc:sldMk cId="3856954828" sldId="262"/>
            <ac:spMk id="31" creationId="{BD0B64C4-FC6F-9577-B9CA-6B49B63E3440}"/>
          </ac:spMkLst>
        </pc:spChg>
        <pc:graphicFrameChg chg="add del">
          <ac:chgData name="Ambati, Suchitra Reddy" userId="731c7f7e-715d-438f-88e7-e1877626e925" providerId="ADAL" clId="{524CD5CF-77C6-D547-AAD6-508C8DC93024}" dt="2023-03-28T20:23:07.364" v="258" actId="26606"/>
          <ac:graphicFrameMkLst>
            <pc:docMk/>
            <pc:sldMk cId="3856954828" sldId="262"/>
            <ac:graphicFrameMk id="22" creationId="{6EB30BE2-0F5F-74EC-F2A2-624270F6B9CE}"/>
          </ac:graphicFrameMkLst>
        </pc:graphicFrameChg>
        <pc:graphicFrameChg chg="add del">
          <ac:chgData name="Ambati, Suchitra Reddy" userId="731c7f7e-715d-438f-88e7-e1877626e925" providerId="ADAL" clId="{524CD5CF-77C6-D547-AAD6-508C8DC93024}" dt="2023-03-28T20:23:12.461" v="260" actId="26606"/>
          <ac:graphicFrameMkLst>
            <pc:docMk/>
            <pc:sldMk cId="3856954828" sldId="262"/>
            <ac:graphicFrameMk id="24" creationId="{438CEB87-5DAB-85C8-06C6-0BE0574A059A}"/>
          </ac:graphicFrameMkLst>
        </pc:graphicFrameChg>
        <pc:graphicFrameChg chg="add del">
          <ac:chgData name="Ambati, Suchitra Reddy" userId="731c7f7e-715d-438f-88e7-e1877626e925" providerId="ADAL" clId="{524CD5CF-77C6-D547-AAD6-508C8DC93024}" dt="2023-03-28T20:23:21.469" v="262" actId="26606"/>
          <ac:graphicFrameMkLst>
            <pc:docMk/>
            <pc:sldMk cId="3856954828" sldId="262"/>
            <ac:graphicFrameMk id="26" creationId="{AF65C8EE-A802-DA22-A38A-F48B6A1A44B0}"/>
          </ac:graphicFrameMkLst>
        </pc:graphicFrameChg>
        <pc:graphicFrameChg chg="add del">
          <ac:chgData name="Ambati, Suchitra Reddy" userId="731c7f7e-715d-438f-88e7-e1877626e925" providerId="ADAL" clId="{524CD5CF-77C6-D547-AAD6-508C8DC93024}" dt="2023-03-28T20:23:26.481" v="264" actId="26606"/>
          <ac:graphicFrameMkLst>
            <pc:docMk/>
            <pc:sldMk cId="3856954828" sldId="262"/>
            <ac:graphicFrameMk id="28" creationId="{754FC0F4-9396-7702-B662-D915C30E7B1E}"/>
          </ac:graphicFrameMkLst>
        </pc:graphicFrameChg>
        <pc:graphicFrameChg chg="add del">
          <ac:chgData name="Ambati, Suchitra Reddy" userId="731c7f7e-715d-438f-88e7-e1877626e925" providerId="ADAL" clId="{524CD5CF-77C6-D547-AAD6-508C8DC93024}" dt="2023-03-28T21:38:01.400" v="1218" actId="26606"/>
          <ac:graphicFrameMkLst>
            <pc:docMk/>
            <pc:sldMk cId="3856954828" sldId="262"/>
            <ac:graphicFrameMk id="33" creationId="{84EEC4F1-EBE8-5B0B-322F-80B3A1AA5200}"/>
          </ac:graphicFrameMkLst>
        </pc:graphicFrameChg>
        <pc:graphicFrameChg chg="add del">
          <ac:chgData name="Ambati, Suchitra Reddy" userId="731c7f7e-715d-438f-88e7-e1877626e925" providerId="ADAL" clId="{524CD5CF-77C6-D547-AAD6-508C8DC93024}" dt="2023-03-28T21:38:03.119" v="1220" actId="26606"/>
          <ac:graphicFrameMkLst>
            <pc:docMk/>
            <pc:sldMk cId="3856954828" sldId="262"/>
            <ac:graphicFrameMk id="35" creationId="{9E38954A-632D-ED1E-D0AB-80FD3570B4B2}"/>
          </ac:graphicFrameMkLst>
        </pc:graphicFrameChg>
        <pc:graphicFrameChg chg="add del">
          <ac:chgData name="Ambati, Suchitra Reddy" userId="731c7f7e-715d-438f-88e7-e1877626e925" providerId="ADAL" clId="{524CD5CF-77C6-D547-AAD6-508C8DC93024}" dt="2023-03-28T21:38:05.532" v="1222" actId="26606"/>
          <ac:graphicFrameMkLst>
            <pc:docMk/>
            <pc:sldMk cId="3856954828" sldId="262"/>
            <ac:graphicFrameMk id="37" creationId="{C774836A-134B-839A-A3EF-FAB69D9EEAE2}"/>
          </ac:graphicFrameMkLst>
        </pc:graphicFrameChg>
        <pc:graphicFrameChg chg="add del">
          <ac:chgData name="Ambati, Suchitra Reddy" userId="731c7f7e-715d-438f-88e7-e1877626e925" providerId="ADAL" clId="{524CD5CF-77C6-D547-AAD6-508C8DC93024}" dt="2023-03-28T21:38:10.448" v="1224" actId="26606"/>
          <ac:graphicFrameMkLst>
            <pc:docMk/>
            <pc:sldMk cId="3856954828" sldId="262"/>
            <ac:graphicFrameMk id="39" creationId="{65B5E035-1377-DE96-91B5-93D6B88B1158}"/>
          </ac:graphicFrameMkLst>
        </pc:graphicFrameChg>
        <pc:graphicFrameChg chg="add del">
          <ac:chgData name="Ambati, Suchitra Reddy" userId="731c7f7e-715d-438f-88e7-e1877626e925" providerId="ADAL" clId="{524CD5CF-77C6-D547-AAD6-508C8DC93024}" dt="2023-03-28T21:38:12.306" v="1226" actId="26606"/>
          <ac:graphicFrameMkLst>
            <pc:docMk/>
            <pc:sldMk cId="3856954828" sldId="262"/>
            <ac:graphicFrameMk id="41" creationId="{C774836A-134B-839A-A3EF-FAB69D9EEAE2}"/>
          </ac:graphicFrameMkLst>
        </pc:graphicFrameChg>
        <pc:graphicFrameChg chg="add mod">
          <ac:chgData name="Ambati, Suchitra Reddy" userId="731c7f7e-715d-438f-88e7-e1877626e925" providerId="ADAL" clId="{524CD5CF-77C6-D547-AAD6-508C8DC93024}" dt="2023-03-28T21:39:57.151" v="1244" actId="255"/>
          <ac:graphicFrameMkLst>
            <pc:docMk/>
            <pc:sldMk cId="3856954828" sldId="262"/>
            <ac:graphicFrameMk id="43" creationId="{9E38954A-632D-ED1E-D0AB-80FD3570B4B2}"/>
          </ac:graphicFrameMkLst>
        </pc:graphicFrameChg>
        <pc:picChg chg="add del">
          <ac:chgData name="Ambati, Suchitra Reddy" userId="731c7f7e-715d-438f-88e7-e1877626e925" providerId="ADAL" clId="{524CD5CF-77C6-D547-AAD6-508C8DC93024}" dt="2023-03-28T20:22:47.138" v="242" actId="26606"/>
          <ac:picMkLst>
            <pc:docMk/>
            <pc:sldMk cId="3856954828" sldId="262"/>
            <ac:picMk id="5" creationId="{010D2063-5322-D32E-13D3-12256C750A5F}"/>
          </ac:picMkLst>
        </pc:picChg>
        <pc:picChg chg="add del">
          <ac:chgData name="Ambati, Suchitra Reddy" userId="731c7f7e-715d-438f-88e7-e1877626e925" providerId="ADAL" clId="{524CD5CF-77C6-D547-AAD6-508C8DC93024}" dt="2023-03-28T20:22:50.143" v="246" actId="26606"/>
          <ac:picMkLst>
            <pc:docMk/>
            <pc:sldMk cId="3856954828" sldId="262"/>
            <ac:picMk id="10" creationId="{010D2063-5322-D32E-13D3-12256C750A5F}"/>
          </ac:picMkLst>
        </pc:picChg>
        <pc:picChg chg="add del">
          <ac:chgData name="Ambati, Suchitra Reddy" userId="731c7f7e-715d-438f-88e7-e1877626e925" providerId="ADAL" clId="{524CD5CF-77C6-D547-AAD6-508C8DC93024}" dt="2023-03-28T20:22:56.194" v="248" actId="26606"/>
          <ac:picMkLst>
            <pc:docMk/>
            <pc:sldMk cId="3856954828" sldId="262"/>
            <ac:picMk id="12" creationId="{EE321775-B46A-3807-C729-DC223FA9163E}"/>
          </ac:picMkLst>
        </pc:picChg>
        <pc:picChg chg="add del">
          <ac:chgData name="Ambati, Suchitra Reddy" userId="731c7f7e-715d-438f-88e7-e1877626e925" providerId="ADAL" clId="{524CD5CF-77C6-D547-AAD6-508C8DC93024}" dt="2023-03-28T20:22:58.144" v="250" actId="26606"/>
          <ac:picMkLst>
            <pc:docMk/>
            <pc:sldMk cId="3856954828" sldId="262"/>
            <ac:picMk id="14" creationId="{DE1F4675-BAC0-F10B-40CE-10E9AAE1F10F}"/>
          </ac:picMkLst>
        </pc:picChg>
        <pc:picChg chg="add del">
          <ac:chgData name="Ambati, Suchitra Reddy" userId="731c7f7e-715d-438f-88e7-e1877626e925" providerId="ADAL" clId="{524CD5CF-77C6-D547-AAD6-508C8DC93024}" dt="2023-03-28T20:22:59.714" v="252" actId="26606"/>
          <ac:picMkLst>
            <pc:docMk/>
            <pc:sldMk cId="3856954828" sldId="262"/>
            <ac:picMk id="16" creationId="{010D2063-5322-D32E-13D3-12256C750A5F}"/>
          </ac:picMkLst>
        </pc:picChg>
        <pc:picChg chg="add del">
          <ac:chgData name="Ambati, Suchitra Reddy" userId="731c7f7e-715d-438f-88e7-e1877626e925" providerId="ADAL" clId="{524CD5CF-77C6-D547-AAD6-508C8DC93024}" dt="2023-03-28T20:23:01.711" v="254" actId="26606"/>
          <ac:picMkLst>
            <pc:docMk/>
            <pc:sldMk cId="3856954828" sldId="262"/>
            <ac:picMk id="18" creationId="{EE321775-B46A-3807-C729-DC223FA9163E}"/>
          </ac:picMkLst>
        </pc:picChg>
        <pc:picChg chg="add del">
          <ac:chgData name="Ambati, Suchitra Reddy" userId="731c7f7e-715d-438f-88e7-e1877626e925" providerId="ADAL" clId="{524CD5CF-77C6-D547-AAD6-508C8DC93024}" dt="2023-03-28T20:23:06.173" v="256" actId="26606"/>
          <ac:picMkLst>
            <pc:docMk/>
            <pc:sldMk cId="3856954828" sldId="262"/>
            <ac:picMk id="20" creationId="{DE1F4675-BAC0-F10B-40CE-10E9AAE1F10F}"/>
          </ac:picMkLst>
        </pc:picChg>
        <pc:picChg chg="add mod">
          <ac:chgData name="Ambati, Suchitra Reddy" userId="731c7f7e-715d-438f-88e7-e1877626e925" providerId="ADAL" clId="{524CD5CF-77C6-D547-AAD6-508C8DC93024}" dt="2023-03-28T21:38:00.017" v="1216" actId="26606"/>
          <ac:picMkLst>
            <pc:docMk/>
            <pc:sldMk cId="3856954828" sldId="262"/>
            <ac:picMk id="30" creationId="{EE321775-B46A-3807-C729-DC223FA9163E}"/>
          </ac:picMkLst>
        </pc:picChg>
      </pc:sldChg>
      <pc:sldChg chg="addSp delSp modSp new mod setBg">
        <pc:chgData name="Ambati, Suchitra Reddy" userId="731c7f7e-715d-438f-88e7-e1877626e925" providerId="ADAL" clId="{524CD5CF-77C6-D547-AAD6-508C8DC93024}" dt="2023-03-28T21:40:42.013" v="1259" actId="26606"/>
        <pc:sldMkLst>
          <pc:docMk/>
          <pc:sldMk cId="1364929224" sldId="263"/>
        </pc:sldMkLst>
        <pc:spChg chg="mod">
          <ac:chgData name="Ambati, Suchitra Reddy" userId="731c7f7e-715d-438f-88e7-e1877626e925" providerId="ADAL" clId="{524CD5CF-77C6-D547-AAD6-508C8DC93024}" dt="2023-03-28T21:40:42.009" v="1258" actId="26606"/>
          <ac:spMkLst>
            <pc:docMk/>
            <pc:sldMk cId="1364929224" sldId="263"/>
            <ac:spMk id="2" creationId="{EFDB955E-41D9-2BD4-97AA-1DB8B3812C4A}"/>
          </ac:spMkLst>
        </pc:spChg>
        <pc:spChg chg="mod">
          <ac:chgData name="Ambati, Suchitra Reddy" userId="731c7f7e-715d-438f-88e7-e1877626e925" providerId="ADAL" clId="{524CD5CF-77C6-D547-AAD6-508C8DC93024}" dt="2023-03-28T21:40:42.009" v="1258" actId="26606"/>
          <ac:spMkLst>
            <pc:docMk/>
            <pc:sldMk cId="1364929224" sldId="263"/>
            <ac:spMk id="3" creationId="{8B0EC831-645E-4E80-1C7D-353C60B08B80}"/>
          </ac:spMkLst>
        </pc:spChg>
        <pc:spChg chg="add del">
          <ac:chgData name="Ambati, Suchitra Reddy" userId="731c7f7e-715d-438f-88e7-e1877626e925" providerId="ADAL" clId="{524CD5CF-77C6-D547-AAD6-508C8DC93024}" dt="2023-03-28T20:40:11.795" v="303" actId="26606"/>
          <ac:spMkLst>
            <pc:docMk/>
            <pc:sldMk cId="1364929224" sldId="263"/>
            <ac:spMk id="12" creationId="{8DCA398B-8CB4-4C0C-89C6-A8AB6F78D7DD}"/>
          </ac:spMkLst>
        </pc:spChg>
        <pc:spChg chg="add del">
          <ac:chgData name="Ambati, Suchitra Reddy" userId="731c7f7e-715d-438f-88e7-e1877626e925" providerId="ADAL" clId="{524CD5CF-77C6-D547-AAD6-508C8DC93024}" dt="2023-03-28T20:40:11.795" v="303" actId="26606"/>
          <ac:spMkLst>
            <pc:docMk/>
            <pc:sldMk cId="1364929224" sldId="263"/>
            <ac:spMk id="14" creationId="{9E8345C6-0280-4226-BD83-7333BA6C3AA3}"/>
          </ac:spMkLst>
        </pc:spChg>
        <pc:spChg chg="add del">
          <ac:chgData name="Ambati, Suchitra Reddy" userId="731c7f7e-715d-438f-88e7-e1877626e925" providerId="ADAL" clId="{524CD5CF-77C6-D547-AAD6-508C8DC93024}" dt="2023-03-28T20:40:11.795" v="303" actId="26606"/>
          <ac:spMkLst>
            <pc:docMk/>
            <pc:sldMk cId="1364929224" sldId="263"/>
            <ac:spMk id="16" creationId="{99823778-D290-4538-B146-1F73C3755C9D}"/>
          </ac:spMkLst>
        </pc:spChg>
        <pc:spChg chg="add del">
          <ac:chgData name="Ambati, Suchitra Reddy" userId="731c7f7e-715d-438f-88e7-e1877626e925" providerId="ADAL" clId="{524CD5CF-77C6-D547-AAD6-508C8DC93024}" dt="2023-03-28T20:40:14.896" v="305" actId="26606"/>
          <ac:spMkLst>
            <pc:docMk/>
            <pc:sldMk cId="1364929224" sldId="263"/>
            <ac:spMk id="18" creationId="{1660E788-AFA9-4A1B-9991-6AA74632A15B}"/>
          </ac:spMkLst>
        </pc:spChg>
        <pc:spChg chg="add del">
          <ac:chgData name="Ambati, Suchitra Reddy" userId="731c7f7e-715d-438f-88e7-e1877626e925" providerId="ADAL" clId="{524CD5CF-77C6-D547-AAD6-508C8DC93024}" dt="2023-03-28T20:40:14.896" v="305" actId="26606"/>
          <ac:spMkLst>
            <pc:docMk/>
            <pc:sldMk cId="1364929224" sldId="263"/>
            <ac:spMk id="19" creationId="{867D4867-5BA7-4462-B2F6-A23F4A622AA7}"/>
          </ac:spMkLst>
        </pc:spChg>
        <pc:spChg chg="add del">
          <ac:chgData name="Ambati, Suchitra Reddy" userId="731c7f7e-715d-438f-88e7-e1877626e925" providerId="ADAL" clId="{524CD5CF-77C6-D547-AAD6-508C8DC93024}" dt="2023-03-28T20:40:16.497" v="307" actId="26606"/>
          <ac:spMkLst>
            <pc:docMk/>
            <pc:sldMk cId="1364929224" sldId="263"/>
            <ac:spMk id="21" creationId="{C966A4D4-049A-4389-B407-0E7091A07C8D}"/>
          </ac:spMkLst>
        </pc:spChg>
        <pc:spChg chg="add del">
          <ac:chgData name="Ambati, Suchitra Reddy" userId="731c7f7e-715d-438f-88e7-e1877626e925" providerId="ADAL" clId="{524CD5CF-77C6-D547-AAD6-508C8DC93024}" dt="2023-03-28T20:40:16.497" v="307" actId="26606"/>
          <ac:spMkLst>
            <pc:docMk/>
            <pc:sldMk cId="1364929224" sldId="263"/>
            <ac:spMk id="22" creationId="{B5899359-8523-4D4D-B568-3FDFAF9821C7}"/>
          </ac:spMkLst>
        </pc:spChg>
        <pc:spChg chg="add del">
          <ac:chgData name="Ambati, Suchitra Reddy" userId="731c7f7e-715d-438f-88e7-e1877626e925" providerId="ADAL" clId="{524CD5CF-77C6-D547-AAD6-508C8DC93024}" dt="2023-03-28T20:40:16.497" v="307" actId="26606"/>
          <ac:spMkLst>
            <pc:docMk/>
            <pc:sldMk cId="1364929224" sldId="263"/>
            <ac:spMk id="23" creationId="{2E9C9585-DA89-4D7E-BCDF-576461A1A2D9}"/>
          </ac:spMkLst>
        </pc:spChg>
        <pc:spChg chg="add del">
          <ac:chgData name="Ambati, Suchitra Reddy" userId="731c7f7e-715d-438f-88e7-e1877626e925" providerId="ADAL" clId="{524CD5CF-77C6-D547-AAD6-508C8DC93024}" dt="2023-03-28T20:40:19.348" v="309" actId="26606"/>
          <ac:spMkLst>
            <pc:docMk/>
            <pc:sldMk cId="1364929224" sldId="263"/>
            <ac:spMk id="25" creationId="{8DCA398B-8CB4-4C0C-89C6-A8AB6F78D7DD}"/>
          </ac:spMkLst>
        </pc:spChg>
        <pc:spChg chg="add del">
          <ac:chgData name="Ambati, Suchitra Reddy" userId="731c7f7e-715d-438f-88e7-e1877626e925" providerId="ADAL" clId="{524CD5CF-77C6-D547-AAD6-508C8DC93024}" dt="2023-03-28T20:40:19.348" v="309" actId="26606"/>
          <ac:spMkLst>
            <pc:docMk/>
            <pc:sldMk cId="1364929224" sldId="263"/>
            <ac:spMk id="26" creationId="{9E8345C6-0280-4226-BD83-7333BA6C3AA3}"/>
          </ac:spMkLst>
        </pc:spChg>
        <pc:spChg chg="add del">
          <ac:chgData name="Ambati, Suchitra Reddy" userId="731c7f7e-715d-438f-88e7-e1877626e925" providerId="ADAL" clId="{524CD5CF-77C6-D547-AAD6-508C8DC93024}" dt="2023-03-28T20:40:19.348" v="309" actId="26606"/>
          <ac:spMkLst>
            <pc:docMk/>
            <pc:sldMk cId="1364929224" sldId="263"/>
            <ac:spMk id="27" creationId="{99823778-D290-4538-B146-1F73C3755C9D}"/>
          </ac:spMkLst>
        </pc:spChg>
        <pc:spChg chg="add del">
          <ac:chgData name="Ambati, Suchitra Reddy" userId="731c7f7e-715d-438f-88e7-e1877626e925" providerId="ADAL" clId="{524CD5CF-77C6-D547-AAD6-508C8DC93024}" dt="2023-03-28T20:40:47.053" v="319" actId="26606"/>
          <ac:spMkLst>
            <pc:docMk/>
            <pc:sldMk cId="1364929224" sldId="263"/>
            <ac:spMk id="29" creationId="{1660E788-AFA9-4A1B-9991-6AA74632A15B}"/>
          </ac:spMkLst>
        </pc:spChg>
        <pc:spChg chg="add del">
          <ac:chgData name="Ambati, Suchitra Reddy" userId="731c7f7e-715d-438f-88e7-e1877626e925" providerId="ADAL" clId="{524CD5CF-77C6-D547-AAD6-508C8DC93024}" dt="2023-03-28T20:40:47.053" v="319" actId="26606"/>
          <ac:spMkLst>
            <pc:docMk/>
            <pc:sldMk cId="1364929224" sldId="263"/>
            <ac:spMk id="30" creationId="{867D4867-5BA7-4462-B2F6-A23F4A622AA7}"/>
          </ac:spMkLst>
        </pc:spChg>
        <pc:spChg chg="add del">
          <ac:chgData name="Ambati, Suchitra Reddy" userId="731c7f7e-715d-438f-88e7-e1877626e925" providerId="ADAL" clId="{524CD5CF-77C6-D547-AAD6-508C8DC93024}" dt="2023-03-28T21:40:42.013" v="1259" actId="26606"/>
          <ac:spMkLst>
            <pc:docMk/>
            <pc:sldMk cId="1364929224" sldId="263"/>
            <ac:spMk id="35" creationId="{8DCA398B-8CB4-4C0C-89C6-A8AB6F78D7DD}"/>
          </ac:spMkLst>
        </pc:spChg>
        <pc:spChg chg="add del">
          <ac:chgData name="Ambati, Suchitra Reddy" userId="731c7f7e-715d-438f-88e7-e1877626e925" providerId="ADAL" clId="{524CD5CF-77C6-D547-AAD6-508C8DC93024}" dt="2023-03-28T21:40:42.013" v="1259" actId="26606"/>
          <ac:spMkLst>
            <pc:docMk/>
            <pc:sldMk cId="1364929224" sldId="263"/>
            <ac:spMk id="37" creationId="{9E8345C6-0280-4226-BD83-7333BA6C3AA3}"/>
          </ac:spMkLst>
        </pc:spChg>
        <pc:spChg chg="add del">
          <ac:chgData name="Ambati, Suchitra Reddy" userId="731c7f7e-715d-438f-88e7-e1877626e925" providerId="ADAL" clId="{524CD5CF-77C6-D547-AAD6-508C8DC93024}" dt="2023-03-28T21:40:42.013" v="1259" actId="26606"/>
          <ac:spMkLst>
            <pc:docMk/>
            <pc:sldMk cId="1364929224" sldId="263"/>
            <ac:spMk id="39" creationId="{99823778-D290-4538-B146-1F73C3755C9D}"/>
          </ac:spMkLst>
        </pc:spChg>
        <pc:spChg chg="add del">
          <ac:chgData name="Ambati, Suchitra Reddy" userId="731c7f7e-715d-438f-88e7-e1877626e925" providerId="ADAL" clId="{524CD5CF-77C6-D547-AAD6-508C8DC93024}" dt="2023-03-28T21:40:36.439" v="1256" actId="26606"/>
          <ac:spMkLst>
            <pc:docMk/>
            <pc:sldMk cId="1364929224" sldId="263"/>
            <ac:spMk id="41" creationId="{8DCA398B-8CB4-4C0C-89C6-A8AB6F78D7DD}"/>
          </ac:spMkLst>
        </pc:spChg>
        <pc:spChg chg="add del">
          <ac:chgData name="Ambati, Suchitra Reddy" userId="731c7f7e-715d-438f-88e7-e1877626e925" providerId="ADAL" clId="{524CD5CF-77C6-D547-AAD6-508C8DC93024}" dt="2023-03-28T21:40:36.439" v="1256" actId="26606"/>
          <ac:spMkLst>
            <pc:docMk/>
            <pc:sldMk cId="1364929224" sldId="263"/>
            <ac:spMk id="42" creationId="{9E8345C6-0280-4226-BD83-7333BA6C3AA3}"/>
          </ac:spMkLst>
        </pc:spChg>
        <pc:spChg chg="add del">
          <ac:chgData name="Ambati, Suchitra Reddy" userId="731c7f7e-715d-438f-88e7-e1877626e925" providerId="ADAL" clId="{524CD5CF-77C6-D547-AAD6-508C8DC93024}" dt="2023-03-28T21:40:36.439" v="1256" actId="26606"/>
          <ac:spMkLst>
            <pc:docMk/>
            <pc:sldMk cId="1364929224" sldId="263"/>
            <ac:spMk id="43" creationId="{99823778-D290-4538-B146-1F73C3755C9D}"/>
          </ac:spMkLst>
        </pc:spChg>
        <pc:spChg chg="add del">
          <ac:chgData name="Ambati, Suchitra Reddy" userId="731c7f7e-715d-438f-88e7-e1877626e925" providerId="ADAL" clId="{524CD5CF-77C6-D547-AAD6-508C8DC93024}" dt="2023-03-28T21:40:20.888" v="1246" actId="26606"/>
          <ac:spMkLst>
            <pc:docMk/>
            <pc:sldMk cId="1364929224" sldId="263"/>
            <ac:spMk id="44" creationId="{8DCA398B-8CB4-4C0C-89C6-A8AB6F78D7DD}"/>
          </ac:spMkLst>
        </pc:spChg>
        <pc:spChg chg="add del">
          <ac:chgData name="Ambati, Suchitra Reddy" userId="731c7f7e-715d-438f-88e7-e1877626e925" providerId="ADAL" clId="{524CD5CF-77C6-D547-AAD6-508C8DC93024}" dt="2023-03-28T21:40:42.009" v="1258" actId="26606"/>
          <ac:spMkLst>
            <pc:docMk/>
            <pc:sldMk cId="1364929224" sldId="263"/>
            <ac:spMk id="45" creationId="{1660E788-AFA9-4A1B-9991-6AA74632A15B}"/>
          </ac:spMkLst>
        </pc:spChg>
        <pc:spChg chg="add del">
          <ac:chgData name="Ambati, Suchitra Reddy" userId="731c7f7e-715d-438f-88e7-e1877626e925" providerId="ADAL" clId="{524CD5CF-77C6-D547-AAD6-508C8DC93024}" dt="2023-03-28T21:40:20.888" v="1246" actId="26606"/>
          <ac:spMkLst>
            <pc:docMk/>
            <pc:sldMk cId="1364929224" sldId="263"/>
            <ac:spMk id="46" creationId="{9E8345C6-0280-4226-BD83-7333BA6C3AA3}"/>
          </ac:spMkLst>
        </pc:spChg>
        <pc:spChg chg="add del">
          <ac:chgData name="Ambati, Suchitra Reddy" userId="731c7f7e-715d-438f-88e7-e1877626e925" providerId="ADAL" clId="{524CD5CF-77C6-D547-AAD6-508C8DC93024}" dt="2023-03-28T21:40:42.009" v="1258" actId="26606"/>
          <ac:spMkLst>
            <pc:docMk/>
            <pc:sldMk cId="1364929224" sldId="263"/>
            <ac:spMk id="47" creationId="{867D4867-5BA7-4462-B2F6-A23F4A622AA7}"/>
          </ac:spMkLst>
        </pc:spChg>
        <pc:spChg chg="add del">
          <ac:chgData name="Ambati, Suchitra Reddy" userId="731c7f7e-715d-438f-88e7-e1877626e925" providerId="ADAL" clId="{524CD5CF-77C6-D547-AAD6-508C8DC93024}" dt="2023-03-28T21:40:20.888" v="1246" actId="26606"/>
          <ac:spMkLst>
            <pc:docMk/>
            <pc:sldMk cId="1364929224" sldId="263"/>
            <ac:spMk id="48" creationId="{99823778-D290-4538-B146-1F73C3755C9D}"/>
          </ac:spMkLst>
        </pc:spChg>
        <pc:spChg chg="add">
          <ac:chgData name="Ambati, Suchitra Reddy" userId="731c7f7e-715d-438f-88e7-e1877626e925" providerId="ADAL" clId="{524CD5CF-77C6-D547-AAD6-508C8DC93024}" dt="2023-03-28T21:40:42.013" v="1259" actId="26606"/>
          <ac:spMkLst>
            <pc:docMk/>
            <pc:sldMk cId="1364929224" sldId="263"/>
            <ac:spMk id="49" creationId="{8DCA398B-8CB4-4C0C-89C6-A8AB6F78D7DD}"/>
          </ac:spMkLst>
        </pc:spChg>
        <pc:spChg chg="add del">
          <ac:chgData name="Ambati, Suchitra Reddy" userId="731c7f7e-715d-438f-88e7-e1877626e925" providerId="ADAL" clId="{524CD5CF-77C6-D547-AAD6-508C8DC93024}" dt="2023-03-28T21:40:22.176" v="1248" actId="26606"/>
          <ac:spMkLst>
            <pc:docMk/>
            <pc:sldMk cId="1364929224" sldId="263"/>
            <ac:spMk id="50" creationId="{1660E788-AFA9-4A1B-9991-6AA74632A15B}"/>
          </ac:spMkLst>
        </pc:spChg>
        <pc:spChg chg="add del">
          <ac:chgData name="Ambati, Suchitra Reddy" userId="731c7f7e-715d-438f-88e7-e1877626e925" providerId="ADAL" clId="{524CD5CF-77C6-D547-AAD6-508C8DC93024}" dt="2023-03-28T21:40:22.176" v="1248" actId="26606"/>
          <ac:spMkLst>
            <pc:docMk/>
            <pc:sldMk cId="1364929224" sldId="263"/>
            <ac:spMk id="51" creationId="{867D4867-5BA7-4462-B2F6-A23F4A622AA7}"/>
          </ac:spMkLst>
        </pc:spChg>
        <pc:spChg chg="add">
          <ac:chgData name="Ambati, Suchitra Reddy" userId="731c7f7e-715d-438f-88e7-e1877626e925" providerId="ADAL" clId="{524CD5CF-77C6-D547-AAD6-508C8DC93024}" dt="2023-03-28T21:40:42.013" v="1259" actId="26606"/>
          <ac:spMkLst>
            <pc:docMk/>
            <pc:sldMk cId="1364929224" sldId="263"/>
            <ac:spMk id="52" creationId="{9E8345C6-0280-4226-BD83-7333BA6C3AA3}"/>
          </ac:spMkLst>
        </pc:spChg>
        <pc:spChg chg="add del">
          <ac:chgData name="Ambati, Suchitra Reddy" userId="731c7f7e-715d-438f-88e7-e1877626e925" providerId="ADAL" clId="{524CD5CF-77C6-D547-AAD6-508C8DC93024}" dt="2023-03-28T21:40:23.411" v="1250" actId="26606"/>
          <ac:spMkLst>
            <pc:docMk/>
            <pc:sldMk cId="1364929224" sldId="263"/>
            <ac:spMk id="53" creationId="{1660E788-AFA9-4A1B-9991-6AA74632A15B}"/>
          </ac:spMkLst>
        </pc:spChg>
        <pc:spChg chg="add del">
          <ac:chgData name="Ambati, Suchitra Reddy" userId="731c7f7e-715d-438f-88e7-e1877626e925" providerId="ADAL" clId="{524CD5CF-77C6-D547-AAD6-508C8DC93024}" dt="2023-03-28T21:40:23.411" v="1250" actId="26606"/>
          <ac:spMkLst>
            <pc:docMk/>
            <pc:sldMk cId="1364929224" sldId="263"/>
            <ac:spMk id="54" creationId="{867D4867-5BA7-4462-B2F6-A23F4A622AA7}"/>
          </ac:spMkLst>
        </pc:spChg>
        <pc:spChg chg="add">
          <ac:chgData name="Ambati, Suchitra Reddy" userId="731c7f7e-715d-438f-88e7-e1877626e925" providerId="ADAL" clId="{524CD5CF-77C6-D547-AAD6-508C8DC93024}" dt="2023-03-28T21:40:42.013" v="1259" actId="26606"/>
          <ac:spMkLst>
            <pc:docMk/>
            <pc:sldMk cId="1364929224" sldId="263"/>
            <ac:spMk id="55" creationId="{99823778-D290-4538-B146-1F73C3755C9D}"/>
          </ac:spMkLst>
        </pc:spChg>
        <pc:spChg chg="add del">
          <ac:chgData name="Ambati, Suchitra Reddy" userId="731c7f7e-715d-438f-88e7-e1877626e925" providerId="ADAL" clId="{524CD5CF-77C6-D547-AAD6-508C8DC93024}" dt="2023-03-28T21:40:28.993" v="1252" actId="26606"/>
          <ac:spMkLst>
            <pc:docMk/>
            <pc:sldMk cId="1364929224" sldId="263"/>
            <ac:spMk id="56" creationId="{879398A9-0D0D-4901-BDDF-B3D93CECA7B9}"/>
          </ac:spMkLst>
        </pc:spChg>
        <pc:spChg chg="add del">
          <ac:chgData name="Ambati, Suchitra Reddy" userId="731c7f7e-715d-438f-88e7-e1877626e925" providerId="ADAL" clId="{524CD5CF-77C6-D547-AAD6-508C8DC93024}" dt="2023-03-28T21:40:28.993" v="1252" actId="26606"/>
          <ac:spMkLst>
            <pc:docMk/>
            <pc:sldMk cId="1364929224" sldId="263"/>
            <ac:spMk id="57" creationId="{011FEC3B-E514-4E21-B2CB-7903A73569E2}"/>
          </ac:spMkLst>
        </pc:spChg>
        <pc:picChg chg="add del mod">
          <ac:chgData name="Ambati, Suchitra Reddy" userId="731c7f7e-715d-438f-88e7-e1877626e925" providerId="ADAL" clId="{524CD5CF-77C6-D547-AAD6-508C8DC93024}" dt="2023-03-28T20:37:33.370" v="297" actId="931"/>
          <ac:picMkLst>
            <pc:docMk/>
            <pc:sldMk cId="1364929224" sldId="263"/>
            <ac:picMk id="5" creationId="{4CB3F229-FE14-65BC-9425-1AF35ED25718}"/>
          </ac:picMkLst>
        </pc:picChg>
        <pc:picChg chg="add mod ord">
          <ac:chgData name="Ambati, Suchitra Reddy" userId="731c7f7e-715d-438f-88e7-e1877626e925" providerId="ADAL" clId="{524CD5CF-77C6-D547-AAD6-508C8DC93024}" dt="2023-03-28T21:40:42.009" v="1258" actId="26606"/>
          <ac:picMkLst>
            <pc:docMk/>
            <pc:sldMk cId="1364929224" sldId="263"/>
            <ac:picMk id="7" creationId="{163084C1-B6DC-6863-0261-B49AA46E1BF7}"/>
          </ac:picMkLst>
        </pc:picChg>
      </pc:sldChg>
      <pc:sldChg chg="addSp delSp modSp new mod setBg">
        <pc:chgData name="Ambati, Suchitra Reddy" userId="731c7f7e-715d-438f-88e7-e1877626e925" providerId="ADAL" clId="{524CD5CF-77C6-D547-AAD6-508C8DC93024}" dt="2023-03-28T21:42:42.759" v="1292" actId="26606"/>
        <pc:sldMkLst>
          <pc:docMk/>
          <pc:sldMk cId="2935174672" sldId="264"/>
        </pc:sldMkLst>
        <pc:spChg chg="mod">
          <ac:chgData name="Ambati, Suchitra Reddy" userId="731c7f7e-715d-438f-88e7-e1877626e925" providerId="ADAL" clId="{524CD5CF-77C6-D547-AAD6-508C8DC93024}" dt="2023-03-28T21:42:35.464" v="1287" actId="26606"/>
          <ac:spMkLst>
            <pc:docMk/>
            <pc:sldMk cId="2935174672" sldId="264"/>
            <ac:spMk id="2" creationId="{DACF0097-6A05-D232-BC2B-037E8031F704}"/>
          </ac:spMkLst>
        </pc:spChg>
        <pc:spChg chg="add del mod">
          <ac:chgData name="Ambati, Suchitra Reddy" userId="731c7f7e-715d-438f-88e7-e1877626e925" providerId="ADAL" clId="{524CD5CF-77C6-D547-AAD6-508C8DC93024}" dt="2023-03-28T21:03:40.221" v="572" actId="26606"/>
          <ac:spMkLst>
            <pc:docMk/>
            <pc:sldMk cId="2935174672" sldId="264"/>
            <ac:spMk id="3" creationId="{07EACECC-9257-2F44-7DC4-72EB5248FAD7}"/>
          </ac:spMkLst>
        </pc:spChg>
        <pc:spChg chg="add del">
          <ac:chgData name="Ambati, Suchitra Reddy" userId="731c7f7e-715d-438f-88e7-e1877626e925" providerId="ADAL" clId="{524CD5CF-77C6-D547-AAD6-508C8DC93024}" dt="2023-03-28T21:01:47.518" v="541" actId="26606"/>
          <ac:spMkLst>
            <pc:docMk/>
            <pc:sldMk cId="2935174672" sldId="264"/>
            <ac:spMk id="8" creationId="{2AEFFFF2-9EB4-4B6C-B9F8-2BA3EF89A21C}"/>
          </ac:spMkLst>
        </pc:spChg>
        <pc:spChg chg="add del">
          <ac:chgData name="Ambati, Suchitra Reddy" userId="731c7f7e-715d-438f-88e7-e1877626e925" providerId="ADAL" clId="{524CD5CF-77C6-D547-AAD6-508C8DC93024}" dt="2023-03-28T21:01:47.518" v="541" actId="26606"/>
          <ac:spMkLst>
            <pc:docMk/>
            <pc:sldMk cId="2935174672" sldId="264"/>
            <ac:spMk id="10" creationId="{0D65299F-028F-4AFC-B46A-8DB33E20FE4A}"/>
          </ac:spMkLst>
        </pc:spChg>
        <pc:spChg chg="add del">
          <ac:chgData name="Ambati, Suchitra Reddy" userId="731c7f7e-715d-438f-88e7-e1877626e925" providerId="ADAL" clId="{524CD5CF-77C6-D547-AAD6-508C8DC93024}" dt="2023-03-28T21:01:47.518" v="541" actId="26606"/>
          <ac:spMkLst>
            <pc:docMk/>
            <pc:sldMk cId="2935174672" sldId="264"/>
            <ac:spMk id="12" creationId="{BAC87F6E-526A-49B5-995D-42DB656594C9}"/>
          </ac:spMkLst>
        </pc:spChg>
        <pc:spChg chg="add del">
          <ac:chgData name="Ambati, Suchitra Reddy" userId="731c7f7e-715d-438f-88e7-e1877626e925" providerId="ADAL" clId="{524CD5CF-77C6-D547-AAD6-508C8DC93024}" dt="2023-03-28T21:02:30.623" v="545" actId="26606"/>
          <ac:spMkLst>
            <pc:docMk/>
            <pc:sldMk cId="2935174672" sldId="264"/>
            <ac:spMk id="17" creationId="{07EACECC-9257-2F44-7DC4-72EB5248FAD7}"/>
          </ac:spMkLst>
        </pc:spChg>
        <pc:spChg chg="add del">
          <ac:chgData name="Ambati, Suchitra Reddy" userId="731c7f7e-715d-438f-88e7-e1877626e925" providerId="ADAL" clId="{524CD5CF-77C6-D547-AAD6-508C8DC93024}" dt="2023-03-28T21:02:44.412" v="549" actId="26606"/>
          <ac:spMkLst>
            <pc:docMk/>
            <pc:sldMk cId="2935174672" sldId="264"/>
            <ac:spMk id="21" creationId="{2AEFFFF2-9EB4-4B6C-B9F8-2BA3EF89A21C}"/>
          </ac:spMkLst>
        </pc:spChg>
        <pc:spChg chg="add del">
          <ac:chgData name="Ambati, Suchitra Reddy" userId="731c7f7e-715d-438f-88e7-e1877626e925" providerId="ADAL" clId="{524CD5CF-77C6-D547-AAD6-508C8DC93024}" dt="2023-03-28T21:02:44.412" v="549" actId="26606"/>
          <ac:spMkLst>
            <pc:docMk/>
            <pc:sldMk cId="2935174672" sldId="264"/>
            <ac:spMk id="22" creationId="{0D65299F-028F-4AFC-B46A-8DB33E20FE4A}"/>
          </ac:spMkLst>
        </pc:spChg>
        <pc:spChg chg="add del">
          <ac:chgData name="Ambati, Suchitra Reddy" userId="731c7f7e-715d-438f-88e7-e1877626e925" providerId="ADAL" clId="{524CD5CF-77C6-D547-AAD6-508C8DC93024}" dt="2023-03-28T21:02:44.412" v="549" actId="26606"/>
          <ac:spMkLst>
            <pc:docMk/>
            <pc:sldMk cId="2935174672" sldId="264"/>
            <ac:spMk id="23" creationId="{BAC87F6E-526A-49B5-995D-42DB656594C9}"/>
          </ac:spMkLst>
        </pc:spChg>
        <pc:spChg chg="add del">
          <ac:chgData name="Ambati, Suchitra Reddy" userId="731c7f7e-715d-438f-88e7-e1877626e925" providerId="ADAL" clId="{524CD5CF-77C6-D547-AAD6-508C8DC93024}" dt="2023-03-28T21:02:44.412" v="549" actId="26606"/>
          <ac:spMkLst>
            <pc:docMk/>
            <pc:sldMk cId="2935174672" sldId="264"/>
            <ac:spMk id="24" creationId="{07EACECC-9257-2F44-7DC4-72EB5248FAD7}"/>
          </ac:spMkLst>
        </pc:spChg>
        <pc:spChg chg="add del">
          <ac:chgData name="Ambati, Suchitra Reddy" userId="731c7f7e-715d-438f-88e7-e1877626e925" providerId="ADAL" clId="{524CD5CF-77C6-D547-AAD6-508C8DC93024}" dt="2023-03-28T21:03:06.637" v="555" actId="26606"/>
          <ac:spMkLst>
            <pc:docMk/>
            <pc:sldMk cId="2935174672" sldId="264"/>
            <ac:spMk id="30" creationId="{2AEFFFF2-9EB4-4B6C-B9F8-2BA3EF89A21C}"/>
          </ac:spMkLst>
        </pc:spChg>
        <pc:spChg chg="add del">
          <ac:chgData name="Ambati, Suchitra Reddy" userId="731c7f7e-715d-438f-88e7-e1877626e925" providerId="ADAL" clId="{524CD5CF-77C6-D547-AAD6-508C8DC93024}" dt="2023-03-28T21:03:06.637" v="555" actId="26606"/>
          <ac:spMkLst>
            <pc:docMk/>
            <pc:sldMk cId="2935174672" sldId="264"/>
            <ac:spMk id="31" creationId="{0D65299F-028F-4AFC-B46A-8DB33E20FE4A}"/>
          </ac:spMkLst>
        </pc:spChg>
        <pc:spChg chg="add del">
          <ac:chgData name="Ambati, Suchitra Reddy" userId="731c7f7e-715d-438f-88e7-e1877626e925" providerId="ADAL" clId="{524CD5CF-77C6-D547-AAD6-508C8DC93024}" dt="2023-03-28T21:03:06.637" v="555" actId="26606"/>
          <ac:spMkLst>
            <pc:docMk/>
            <pc:sldMk cId="2935174672" sldId="264"/>
            <ac:spMk id="32" creationId="{BAC87F6E-526A-49B5-995D-42DB656594C9}"/>
          </ac:spMkLst>
        </pc:spChg>
        <pc:spChg chg="add del">
          <ac:chgData name="Ambati, Suchitra Reddy" userId="731c7f7e-715d-438f-88e7-e1877626e925" providerId="ADAL" clId="{524CD5CF-77C6-D547-AAD6-508C8DC93024}" dt="2023-03-28T21:03:06.637" v="555" actId="26606"/>
          <ac:spMkLst>
            <pc:docMk/>
            <pc:sldMk cId="2935174672" sldId="264"/>
            <ac:spMk id="33" creationId="{07EACECC-9257-2F44-7DC4-72EB5248FAD7}"/>
          </ac:spMkLst>
        </pc:spChg>
        <pc:spChg chg="add del">
          <ac:chgData name="Ambati, Suchitra Reddy" userId="731c7f7e-715d-438f-88e7-e1877626e925" providerId="ADAL" clId="{524CD5CF-77C6-D547-AAD6-508C8DC93024}" dt="2023-03-28T21:03:11.589" v="557" actId="26606"/>
          <ac:spMkLst>
            <pc:docMk/>
            <pc:sldMk cId="2935174672" sldId="264"/>
            <ac:spMk id="36" creationId="{07EACECC-9257-2F44-7DC4-72EB5248FAD7}"/>
          </ac:spMkLst>
        </pc:spChg>
        <pc:spChg chg="add del">
          <ac:chgData name="Ambati, Suchitra Reddy" userId="731c7f7e-715d-438f-88e7-e1877626e925" providerId="ADAL" clId="{524CD5CF-77C6-D547-AAD6-508C8DC93024}" dt="2023-03-28T21:03:18.894" v="559" actId="26606"/>
          <ac:spMkLst>
            <pc:docMk/>
            <pc:sldMk cId="2935174672" sldId="264"/>
            <ac:spMk id="38" creationId="{2AEFFFF2-9EB4-4B6C-B9F8-2BA3EF89A21C}"/>
          </ac:spMkLst>
        </pc:spChg>
        <pc:spChg chg="add del">
          <ac:chgData name="Ambati, Suchitra Reddy" userId="731c7f7e-715d-438f-88e7-e1877626e925" providerId="ADAL" clId="{524CD5CF-77C6-D547-AAD6-508C8DC93024}" dt="2023-03-28T21:03:18.894" v="559" actId="26606"/>
          <ac:spMkLst>
            <pc:docMk/>
            <pc:sldMk cId="2935174672" sldId="264"/>
            <ac:spMk id="39" creationId="{0D65299F-028F-4AFC-B46A-8DB33E20FE4A}"/>
          </ac:spMkLst>
        </pc:spChg>
        <pc:spChg chg="add del">
          <ac:chgData name="Ambati, Suchitra Reddy" userId="731c7f7e-715d-438f-88e7-e1877626e925" providerId="ADAL" clId="{524CD5CF-77C6-D547-AAD6-508C8DC93024}" dt="2023-03-28T21:03:18.894" v="559" actId="26606"/>
          <ac:spMkLst>
            <pc:docMk/>
            <pc:sldMk cId="2935174672" sldId="264"/>
            <ac:spMk id="40" creationId="{BAC87F6E-526A-49B5-995D-42DB656594C9}"/>
          </ac:spMkLst>
        </pc:spChg>
        <pc:spChg chg="add del">
          <ac:chgData name="Ambati, Suchitra Reddy" userId="731c7f7e-715d-438f-88e7-e1877626e925" providerId="ADAL" clId="{524CD5CF-77C6-D547-AAD6-508C8DC93024}" dt="2023-03-28T21:03:18.894" v="559" actId="26606"/>
          <ac:spMkLst>
            <pc:docMk/>
            <pc:sldMk cId="2935174672" sldId="264"/>
            <ac:spMk id="41" creationId="{07EACECC-9257-2F44-7DC4-72EB5248FAD7}"/>
          </ac:spMkLst>
        </pc:spChg>
        <pc:spChg chg="add del">
          <ac:chgData name="Ambati, Suchitra Reddy" userId="731c7f7e-715d-438f-88e7-e1877626e925" providerId="ADAL" clId="{524CD5CF-77C6-D547-AAD6-508C8DC93024}" dt="2023-03-28T21:41:16.421" v="1271" actId="26606"/>
          <ac:spMkLst>
            <pc:docMk/>
            <pc:sldMk cId="2935174672" sldId="264"/>
            <ac:spMk id="57" creationId="{0AF33C27-9C85-4B30-9AD7-879D48AFE4FF}"/>
          </ac:spMkLst>
        </pc:spChg>
        <pc:spChg chg="add del">
          <ac:chgData name="Ambati, Suchitra Reddy" userId="731c7f7e-715d-438f-88e7-e1877626e925" providerId="ADAL" clId="{524CD5CF-77C6-D547-AAD6-508C8DC93024}" dt="2023-03-28T21:41:16.421" v="1271" actId="26606"/>
          <ac:spMkLst>
            <pc:docMk/>
            <pc:sldMk cId="2935174672" sldId="264"/>
            <ac:spMk id="58" creationId="{6D5089DD-882D-4413-B8BF-4798BFD84A98}"/>
          </ac:spMkLst>
        </pc:spChg>
        <pc:spChg chg="add del">
          <ac:chgData name="Ambati, Suchitra Reddy" userId="731c7f7e-715d-438f-88e7-e1877626e925" providerId="ADAL" clId="{524CD5CF-77C6-D547-AAD6-508C8DC93024}" dt="2023-03-28T21:41:25.403" v="1277" actId="26606"/>
          <ac:spMkLst>
            <pc:docMk/>
            <pc:sldMk cId="2935174672" sldId="264"/>
            <ac:spMk id="59" creationId="{4E866FF9-A729-45F0-A163-10E89E871602}"/>
          </ac:spMkLst>
        </pc:spChg>
        <pc:spChg chg="add del">
          <ac:chgData name="Ambati, Suchitra Reddy" userId="731c7f7e-715d-438f-88e7-e1877626e925" providerId="ADAL" clId="{524CD5CF-77C6-D547-AAD6-508C8DC93024}" dt="2023-03-28T21:40:54.736" v="1261" actId="26606"/>
          <ac:spMkLst>
            <pc:docMk/>
            <pc:sldMk cId="2935174672" sldId="264"/>
            <ac:spMk id="60" creationId="{4E866FF9-A729-45F0-A163-10E89E871602}"/>
          </ac:spMkLst>
        </pc:spChg>
        <pc:spChg chg="add del">
          <ac:chgData name="Ambati, Suchitra Reddy" userId="731c7f7e-715d-438f-88e7-e1877626e925" providerId="ADAL" clId="{524CD5CF-77C6-D547-AAD6-508C8DC93024}" dt="2023-03-28T21:41:18.173" v="1273" actId="26606"/>
          <ac:spMkLst>
            <pc:docMk/>
            <pc:sldMk cId="2935174672" sldId="264"/>
            <ac:spMk id="61" creationId="{4E866FF9-A729-45F0-A163-10E89E871602}"/>
          </ac:spMkLst>
        </pc:spChg>
        <pc:spChg chg="add del">
          <ac:chgData name="Ambati, Suchitra Reddy" userId="731c7f7e-715d-438f-88e7-e1877626e925" providerId="ADAL" clId="{524CD5CF-77C6-D547-AAD6-508C8DC93024}" dt="2023-03-28T21:40:54.736" v="1261" actId="26606"/>
          <ac:spMkLst>
            <pc:docMk/>
            <pc:sldMk cId="2935174672" sldId="264"/>
            <ac:spMk id="62" creationId="{A804366F-2366-4688-98E7-B101C7BC6146}"/>
          </ac:spMkLst>
        </pc:spChg>
        <pc:spChg chg="add del">
          <ac:chgData name="Ambati, Suchitra Reddy" userId="731c7f7e-715d-438f-88e7-e1877626e925" providerId="ADAL" clId="{524CD5CF-77C6-D547-AAD6-508C8DC93024}" dt="2023-03-28T21:41:18.173" v="1273" actId="26606"/>
          <ac:spMkLst>
            <pc:docMk/>
            <pc:sldMk cId="2935174672" sldId="264"/>
            <ac:spMk id="63" creationId="{A804366F-2366-4688-98E7-B101C7BC6146}"/>
          </ac:spMkLst>
        </pc:spChg>
        <pc:spChg chg="add del">
          <ac:chgData name="Ambati, Suchitra Reddy" userId="731c7f7e-715d-438f-88e7-e1877626e925" providerId="ADAL" clId="{524CD5CF-77C6-D547-AAD6-508C8DC93024}" dt="2023-03-28T21:41:25.403" v="1277" actId="26606"/>
          <ac:spMkLst>
            <pc:docMk/>
            <pc:sldMk cId="2935174672" sldId="264"/>
            <ac:spMk id="64" creationId="{A804366F-2366-4688-98E7-B101C7BC6146}"/>
          </ac:spMkLst>
        </pc:spChg>
        <pc:spChg chg="add del">
          <ac:chgData name="Ambati, Suchitra Reddy" userId="731c7f7e-715d-438f-88e7-e1877626e925" providerId="ADAL" clId="{524CD5CF-77C6-D547-AAD6-508C8DC93024}" dt="2023-03-28T21:42:35.464" v="1287" actId="26606"/>
          <ac:spMkLst>
            <pc:docMk/>
            <pc:sldMk cId="2935174672" sldId="264"/>
            <ac:spMk id="65" creationId="{4E866FF9-A729-45F0-A163-10E89E871602}"/>
          </ac:spMkLst>
        </pc:spChg>
        <pc:spChg chg="add del">
          <ac:chgData name="Ambati, Suchitra Reddy" userId="731c7f7e-715d-438f-88e7-e1877626e925" providerId="ADAL" clId="{524CD5CF-77C6-D547-AAD6-508C8DC93024}" dt="2023-03-28T21:42:35.464" v="1287" actId="26606"/>
          <ac:spMkLst>
            <pc:docMk/>
            <pc:sldMk cId="2935174672" sldId="264"/>
            <ac:spMk id="66" creationId="{A804366F-2366-4688-98E7-B101C7BC6146}"/>
          </ac:spMkLst>
        </pc:spChg>
        <pc:graphicFrameChg chg="add del">
          <ac:chgData name="Ambati, Suchitra Reddy" userId="731c7f7e-715d-438f-88e7-e1877626e925" providerId="ADAL" clId="{524CD5CF-77C6-D547-AAD6-508C8DC93024}" dt="2023-03-28T21:02:00.711" v="543" actId="26606"/>
          <ac:graphicFrameMkLst>
            <pc:docMk/>
            <pc:sldMk cId="2935174672" sldId="264"/>
            <ac:graphicFrameMk id="14" creationId="{A3485D6F-F0D9-AC21-8005-A2E05B3B6CC1}"/>
          </ac:graphicFrameMkLst>
        </pc:graphicFrameChg>
        <pc:graphicFrameChg chg="add del">
          <ac:chgData name="Ambati, Suchitra Reddy" userId="731c7f7e-715d-438f-88e7-e1877626e925" providerId="ADAL" clId="{524CD5CF-77C6-D547-AAD6-508C8DC93024}" dt="2023-03-28T21:02:32.797" v="547" actId="26606"/>
          <ac:graphicFrameMkLst>
            <pc:docMk/>
            <pc:sldMk cId="2935174672" sldId="264"/>
            <ac:graphicFrameMk id="19" creationId="{A3485D6F-F0D9-AC21-8005-A2E05B3B6CC1}"/>
          </ac:graphicFrameMkLst>
        </pc:graphicFrameChg>
        <pc:graphicFrameChg chg="add del">
          <ac:chgData name="Ambati, Suchitra Reddy" userId="731c7f7e-715d-438f-88e7-e1877626e925" providerId="ADAL" clId="{524CD5CF-77C6-D547-AAD6-508C8DC93024}" dt="2023-03-28T21:02:56.676" v="551" actId="26606"/>
          <ac:graphicFrameMkLst>
            <pc:docMk/>
            <pc:sldMk cId="2935174672" sldId="264"/>
            <ac:graphicFrameMk id="26" creationId="{6678D70A-A0C7-33E8-454E-CBFBA5833EC0}"/>
          </ac:graphicFrameMkLst>
        </pc:graphicFrameChg>
        <pc:graphicFrameChg chg="add del">
          <ac:chgData name="Ambati, Suchitra Reddy" userId="731c7f7e-715d-438f-88e7-e1877626e925" providerId="ADAL" clId="{524CD5CF-77C6-D547-AAD6-508C8DC93024}" dt="2023-03-28T21:02:59.020" v="553" actId="26606"/>
          <ac:graphicFrameMkLst>
            <pc:docMk/>
            <pc:sldMk cId="2935174672" sldId="264"/>
            <ac:graphicFrameMk id="28" creationId="{A3485D6F-F0D9-AC21-8005-A2E05B3B6CC1}"/>
          </ac:graphicFrameMkLst>
        </pc:graphicFrameChg>
        <pc:graphicFrameChg chg="add del">
          <ac:chgData name="Ambati, Suchitra Reddy" userId="731c7f7e-715d-438f-88e7-e1877626e925" providerId="ADAL" clId="{524CD5CF-77C6-D547-AAD6-508C8DC93024}" dt="2023-03-28T21:03:21.837" v="561" actId="26606"/>
          <ac:graphicFrameMkLst>
            <pc:docMk/>
            <pc:sldMk cId="2935174672" sldId="264"/>
            <ac:graphicFrameMk id="43" creationId="{A3485D6F-F0D9-AC21-8005-A2E05B3B6CC1}"/>
          </ac:graphicFrameMkLst>
        </pc:graphicFrameChg>
        <pc:graphicFrameChg chg="add del">
          <ac:chgData name="Ambati, Suchitra Reddy" userId="731c7f7e-715d-438f-88e7-e1877626e925" providerId="ADAL" clId="{524CD5CF-77C6-D547-AAD6-508C8DC93024}" dt="2023-03-28T21:03:26.928" v="563" actId="26606"/>
          <ac:graphicFrameMkLst>
            <pc:docMk/>
            <pc:sldMk cId="2935174672" sldId="264"/>
            <ac:graphicFrameMk id="45" creationId="{6678D70A-A0C7-33E8-454E-CBFBA5833EC0}"/>
          </ac:graphicFrameMkLst>
        </pc:graphicFrameChg>
        <pc:graphicFrameChg chg="add del">
          <ac:chgData name="Ambati, Suchitra Reddy" userId="731c7f7e-715d-438f-88e7-e1877626e925" providerId="ADAL" clId="{524CD5CF-77C6-D547-AAD6-508C8DC93024}" dt="2023-03-28T21:03:33.919" v="565" actId="26606"/>
          <ac:graphicFrameMkLst>
            <pc:docMk/>
            <pc:sldMk cId="2935174672" sldId="264"/>
            <ac:graphicFrameMk id="47" creationId="{C67B520E-4E7A-6DF2-5AE8-4188EC2DDB6A}"/>
          </ac:graphicFrameMkLst>
        </pc:graphicFrameChg>
        <pc:graphicFrameChg chg="add del">
          <ac:chgData name="Ambati, Suchitra Reddy" userId="731c7f7e-715d-438f-88e7-e1877626e925" providerId="ADAL" clId="{524CD5CF-77C6-D547-AAD6-508C8DC93024}" dt="2023-03-28T21:03:36.506" v="567" actId="26606"/>
          <ac:graphicFrameMkLst>
            <pc:docMk/>
            <pc:sldMk cId="2935174672" sldId="264"/>
            <ac:graphicFrameMk id="49" creationId="{A3485D6F-F0D9-AC21-8005-A2E05B3B6CC1}"/>
          </ac:graphicFrameMkLst>
        </pc:graphicFrameChg>
        <pc:graphicFrameChg chg="add del">
          <ac:chgData name="Ambati, Suchitra Reddy" userId="731c7f7e-715d-438f-88e7-e1877626e925" providerId="ADAL" clId="{524CD5CF-77C6-D547-AAD6-508C8DC93024}" dt="2023-03-28T21:03:38.998" v="569" actId="26606"/>
          <ac:graphicFrameMkLst>
            <pc:docMk/>
            <pc:sldMk cId="2935174672" sldId="264"/>
            <ac:graphicFrameMk id="51" creationId="{6678D70A-A0C7-33E8-454E-CBFBA5833EC0}"/>
          </ac:graphicFrameMkLst>
        </pc:graphicFrameChg>
        <pc:graphicFrameChg chg="add del">
          <ac:chgData name="Ambati, Suchitra Reddy" userId="731c7f7e-715d-438f-88e7-e1877626e925" providerId="ADAL" clId="{524CD5CF-77C6-D547-AAD6-508C8DC93024}" dt="2023-03-28T21:03:40.208" v="571" actId="26606"/>
          <ac:graphicFrameMkLst>
            <pc:docMk/>
            <pc:sldMk cId="2935174672" sldId="264"/>
            <ac:graphicFrameMk id="53" creationId="{C67B520E-4E7A-6DF2-5AE8-4188EC2DDB6A}"/>
          </ac:graphicFrameMkLst>
        </pc:graphicFrameChg>
        <pc:graphicFrameChg chg="add mod modGraphic">
          <ac:chgData name="Ambati, Suchitra Reddy" userId="731c7f7e-715d-438f-88e7-e1877626e925" providerId="ADAL" clId="{524CD5CF-77C6-D547-AAD6-508C8DC93024}" dt="2023-03-28T21:42:42.759" v="1292" actId="26606"/>
          <ac:graphicFrameMkLst>
            <pc:docMk/>
            <pc:sldMk cId="2935174672" sldId="264"/>
            <ac:graphicFrameMk id="55" creationId="{6678D70A-A0C7-33E8-454E-CBFBA5833EC0}"/>
          </ac:graphicFrameMkLst>
        </pc:graphicFrameChg>
        <pc:picChg chg="add del">
          <ac:chgData name="Ambati, Suchitra Reddy" userId="731c7f7e-715d-438f-88e7-e1877626e925" providerId="ADAL" clId="{524CD5CF-77C6-D547-AAD6-508C8DC93024}" dt="2023-03-28T21:01:32.691" v="537" actId="26606"/>
          <ac:picMkLst>
            <pc:docMk/>
            <pc:sldMk cId="2935174672" sldId="264"/>
            <ac:picMk id="5" creationId="{63EEC239-E2C0-618A-2CCD-DFDCB213B9BC}"/>
          </ac:picMkLst>
        </pc:picChg>
        <pc:picChg chg="add del">
          <ac:chgData name="Ambati, Suchitra Reddy" userId="731c7f7e-715d-438f-88e7-e1877626e925" providerId="ADAL" clId="{524CD5CF-77C6-D547-AAD6-508C8DC93024}" dt="2023-03-28T21:01:41.942" v="539" actId="26606"/>
          <ac:picMkLst>
            <pc:docMk/>
            <pc:sldMk cId="2935174672" sldId="264"/>
            <ac:picMk id="7" creationId="{F93EEF8A-D5C8-27AC-4E0F-81F58590AF6B}"/>
          </ac:picMkLst>
        </pc:picChg>
        <pc:picChg chg="add del">
          <ac:chgData name="Ambati, Suchitra Reddy" userId="731c7f7e-715d-438f-88e7-e1877626e925" providerId="ADAL" clId="{524CD5CF-77C6-D547-AAD6-508C8DC93024}" dt="2023-03-28T21:02:30.623" v="545" actId="26606"/>
          <ac:picMkLst>
            <pc:docMk/>
            <pc:sldMk cId="2935174672" sldId="264"/>
            <ac:picMk id="16" creationId="{F93EEF8A-D5C8-27AC-4E0F-81F58590AF6B}"/>
          </ac:picMkLst>
        </pc:picChg>
        <pc:picChg chg="add del">
          <ac:chgData name="Ambati, Suchitra Reddy" userId="731c7f7e-715d-438f-88e7-e1877626e925" providerId="ADAL" clId="{524CD5CF-77C6-D547-AAD6-508C8DC93024}" dt="2023-03-28T21:03:11.589" v="557" actId="26606"/>
          <ac:picMkLst>
            <pc:docMk/>
            <pc:sldMk cId="2935174672" sldId="264"/>
            <ac:picMk id="35" creationId="{F93EEF8A-D5C8-27AC-4E0F-81F58590AF6B}"/>
          </ac:picMkLst>
        </pc:picChg>
      </pc:sldChg>
      <pc:sldChg chg="addSp delSp modSp new mod setBg setClrOvrMap">
        <pc:chgData name="Ambati, Suchitra Reddy" userId="731c7f7e-715d-438f-88e7-e1877626e925" providerId="ADAL" clId="{524CD5CF-77C6-D547-AAD6-508C8DC93024}" dt="2023-03-28T21:43:09.685" v="1293" actId="26606"/>
        <pc:sldMkLst>
          <pc:docMk/>
          <pc:sldMk cId="1532926555" sldId="265"/>
        </pc:sldMkLst>
        <pc:spChg chg="mod ord">
          <ac:chgData name="Ambati, Suchitra Reddy" userId="731c7f7e-715d-438f-88e7-e1877626e925" providerId="ADAL" clId="{524CD5CF-77C6-D547-AAD6-508C8DC93024}" dt="2023-03-28T21:43:09.685" v="1293" actId="26606"/>
          <ac:spMkLst>
            <pc:docMk/>
            <pc:sldMk cId="1532926555" sldId="265"/>
            <ac:spMk id="2" creationId="{3884DC8A-F594-A3CF-4C4D-F45C862A0F4C}"/>
          </ac:spMkLst>
        </pc:spChg>
        <pc:spChg chg="mod">
          <ac:chgData name="Ambati, Suchitra Reddy" userId="731c7f7e-715d-438f-88e7-e1877626e925" providerId="ADAL" clId="{524CD5CF-77C6-D547-AAD6-508C8DC93024}" dt="2023-03-28T21:43:09.685" v="1293" actId="26606"/>
          <ac:spMkLst>
            <pc:docMk/>
            <pc:sldMk cId="1532926555" sldId="265"/>
            <ac:spMk id="3" creationId="{8FE3E844-D5A4-F420-A3A3-F44AB13C11B1}"/>
          </ac:spMkLst>
        </pc:spChg>
        <pc:spChg chg="add del">
          <ac:chgData name="Ambati, Suchitra Reddy" userId="731c7f7e-715d-438f-88e7-e1877626e925" providerId="ADAL" clId="{524CD5CF-77C6-D547-AAD6-508C8DC93024}" dt="2023-03-28T20:59:53.807" v="526" actId="26606"/>
          <ac:spMkLst>
            <pc:docMk/>
            <pc:sldMk cId="1532926555" sldId="265"/>
            <ac:spMk id="6" creationId="{2AEFFFF2-9EB4-4B6C-B9F8-2BA3EF89A21C}"/>
          </ac:spMkLst>
        </pc:spChg>
        <pc:spChg chg="add del">
          <ac:chgData name="Ambati, Suchitra Reddy" userId="731c7f7e-715d-438f-88e7-e1877626e925" providerId="ADAL" clId="{524CD5CF-77C6-D547-AAD6-508C8DC93024}" dt="2023-03-28T20:59:53.807" v="526" actId="26606"/>
          <ac:spMkLst>
            <pc:docMk/>
            <pc:sldMk cId="1532926555" sldId="265"/>
            <ac:spMk id="7" creationId="{0D65299F-028F-4AFC-B46A-8DB33E20FE4A}"/>
          </ac:spMkLst>
        </pc:spChg>
        <pc:spChg chg="add del">
          <ac:chgData name="Ambati, Suchitra Reddy" userId="731c7f7e-715d-438f-88e7-e1877626e925" providerId="ADAL" clId="{524CD5CF-77C6-D547-AAD6-508C8DC93024}" dt="2023-03-28T20:59:40.346" v="520" actId="26606"/>
          <ac:spMkLst>
            <pc:docMk/>
            <pc:sldMk cId="1532926555" sldId="265"/>
            <ac:spMk id="8" creationId="{C33976D1-3430-450C-A978-87A9A6E8E71F}"/>
          </ac:spMkLst>
        </pc:spChg>
        <pc:spChg chg="add del">
          <ac:chgData name="Ambati, Suchitra Reddy" userId="731c7f7e-715d-438f-88e7-e1877626e925" providerId="ADAL" clId="{524CD5CF-77C6-D547-AAD6-508C8DC93024}" dt="2023-03-28T20:59:53.807" v="526" actId="26606"/>
          <ac:spMkLst>
            <pc:docMk/>
            <pc:sldMk cId="1532926555" sldId="265"/>
            <ac:spMk id="9" creationId="{BAC87F6E-526A-49B5-995D-42DB656594C9}"/>
          </ac:spMkLst>
        </pc:spChg>
        <pc:spChg chg="add del">
          <ac:chgData name="Ambati, Suchitra Reddy" userId="731c7f7e-715d-438f-88e7-e1877626e925" providerId="ADAL" clId="{524CD5CF-77C6-D547-AAD6-508C8DC93024}" dt="2023-03-28T20:59:40.346" v="520" actId="26606"/>
          <ac:spMkLst>
            <pc:docMk/>
            <pc:sldMk cId="1532926555" sldId="265"/>
            <ac:spMk id="10" creationId="{7D6AAC78-7D86-415A-ADC1-2B474807960C}"/>
          </ac:spMkLst>
        </pc:spChg>
        <pc:spChg chg="add del">
          <ac:chgData name="Ambati, Suchitra Reddy" userId="731c7f7e-715d-438f-88e7-e1877626e925" providerId="ADAL" clId="{524CD5CF-77C6-D547-AAD6-508C8DC93024}" dt="2023-03-28T20:59:56.513" v="528" actId="26606"/>
          <ac:spMkLst>
            <pc:docMk/>
            <pc:sldMk cId="1532926555" sldId="265"/>
            <ac:spMk id="11" creationId="{23530FE0-C542-45A1-BCD8-935787009C64}"/>
          </ac:spMkLst>
        </pc:spChg>
        <pc:spChg chg="add del">
          <ac:chgData name="Ambati, Suchitra Reddy" userId="731c7f7e-715d-438f-88e7-e1877626e925" providerId="ADAL" clId="{524CD5CF-77C6-D547-AAD6-508C8DC93024}" dt="2023-03-28T20:59:40.346" v="520" actId="26606"/>
          <ac:spMkLst>
            <pc:docMk/>
            <pc:sldMk cId="1532926555" sldId="265"/>
            <ac:spMk id="12" creationId="{F2A658D9-F185-44F1-BA33-D50320D1D078}"/>
          </ac:spMkLst>
        </pc:spChg>
        <pc:spChg chg="add del">
          <ac:chgData name="Ambati, Suchitra Reddy" userId="731c7f7e-715d-438f-88e7-e1877626e925" providerId="ADAL" clId="{524CD5CF-77C6-D547-AAD6-508C8DC93024}" dt="2023-03-28T20:59:56.513" v="528" actId="26606"/>
          <ac:spMkLst>
            <pc:docMk/>
            <pc:sldMk cId="1532926555" sldId="265"/>
            <ac:spMk id="13" creationId="{F2A658D9-F185-44F1-BA33-D50320D1D078}"/>
          </ac:spMkLst>
        </pc:spChg>
        <pc:spChg chg="add del">
          <ac:chgData name="Ambati, Suchitra Reddy" userId="731c7f7e-715d-438f-88e7-e1877626e925" providerId="ADAL" clId="{524CD5CF-77C6-D547-AAD6-508C8DC93024}" dt="2023-03-28T20:59:50.340" v="522" actId="26606"/>
          <ac:spMkLst>
            <pc:docMk/>
            <pc:sldMk cId="1532926555" sldId="265"/>
            <ac:spMk id="14" creationId="{23530FE0-C542-45A1-BCD8-935787009C64}"/>
          </ac:spMkLst>
        </pc:spChg>
        <pc:spChg chg="add del">
          <ac:chgData name="Ambati, Suchitra Reddy" userId="731c7f7e-715d-438f-88e7-e1877626e925" providerId="ADAL" clId="{524CD5CF-77C6-D547-AAD6-508C8DC93024}" dt="2023-03-28T20:59:50.340" v="522" actId="26606"/>
          <ac:spMkLst>
            <pc:docMk/>
            <pc:sldMk cId="1532926555" sldId="265"/>
            <ac:spMk id="15" creationId="{F2A658D9-F185-44F1-BA33-D50320D1D078}"/>
          </ac:spMkLst>
        </pc:spChg>
        <pc:spChg chg="add del">
          <ac:chgData name="Ambati, Suchitra Reddy" userId="731c7f7e-715d-438f-88e7-e1877626e925" providerId="ADAL" clId="{524CD5CF-77C6-D547-AAD6-508C8DC93024}" dt="2023-03-28T20:59:50.340" v="522" actId="26606"/>
          <ac:spMkLst>
            <pc:docMk/>
            <pc:sldMk cId="1532926555" sldId="265"/>
            <ac:spMk id="16" creationId="{BAC87F6E-526A-49B5-995D-42DB656594C9}"/>
          </ac:spMkLst>
        </pc:spChg>
        <pc:spChg chg="add del">
          <ac:chgData name="Ambati, Suchitra Reddy" userId="731c7f7e-715d-438f-88e7-e1877626e925" providerId="ADAL" clId="{524CD5CF-77C6-D547-AAD6-508C8DC93024}" dt="2023-03-28T20:59:56.513" v="528" actId="26606"/>
          <ac:spMkLst>
            <pc:docMk/>
            <pc:sldMk cId="1532926555" sldId="265"/>
            <ac:spMk id="17" creationId="{BAC87F6E-526A-49B5-995D-42DB656594C9}"/>
          </ac:spMkLst>
        </pc:spChg>
        <pc:spChg chg="add del">
          <ac:chgData name="Ambati, Suchitra Reddy" userId="731c7f7e-715d-438f-88e7-e1877626e925" providerId="ADAL" clId="{524CD5CF-77C6-D547-AAD6-508C8DC93024}" dt="2023-03-28T21:00:00.699" v="530" actId="26606"/>
          <ac:spMkLst>
            <pc:docMk/>
            <pc:sldMk cId="1532926555" sldId="265"/>
            <ac:spMk id="19" creationId="{FB403EBD-907E-4D59-98D4-A72CD1063C62}"/>
          </ac:spMkLst>
        </pc:spChg>
        <pc:spChg chg="add del">
          <ac:chgData name="Ambati, Suchitra Reddy" userId="731c7f7e-715d-438f-88e7-e1877626e925" providerId="ADAL" clId="{524CD5CF-77C6-D547-AAD6-508C8DC93024}" dt="2023-03-28T21:00:03.982" v="532" actId="26606"/>
          <ac:spMkLst>
            <pc:docMk/>
            <pc:sldMk cId="1532926555" sldId="265"/>
            <ac:spMk id="21" creationId="{2AEFFFF2-9EB4-4B6C-B9F8-2BA3EF89A21C}"/>
          </ac:spMkLst>
        </pc:spChg>
        <pc:spChg chg="add del">
          <ac:chgData name="Ambati, Suchitra Reddy" userId="731c7f7e-715d-438f-88e7-e1877626e925" providerId="ADAL" clId="{524CD5CF-77C6-D547-AAD6-508C8DC93024}" dt="2023-03-28T21:00:03.982" v="532" actId="26606"/>
          <ac:spMkLst>
            <pc:docMk/>
            <pc:sldMk cId="1532926555" sldId="265"/>
            <ac:spMk id="22" creationId="{0D65299F-028F-4AFC-B46A-8DB33E20FE4A}"/>
          </ac:spMkLst>
        </pc:spChg>
        <pc:spChg chg="add del">
          <ac:chgData name="Ambati, Suchitra Reddy" userId="731c7f7e-715d-438f-88e7-e1877626e925" providerId="ADAL" clId="{524CD5CF-77C6-D547-AAD6-508C8DC93024}" dt="2023-03-28T21:00:03.982" v="532" actId="26606"/>
          <ac:spMkLst>
            <pc:docMk/>
            <pc:sldMk cId="1532926555" sldId="265"/>
            <ac:spMk id="23" creationId="{BAC87F6E-526A-49B5-995D-42DB656594C9}"/>
          </ac:spMkLst>
        </pc:spChg>
        <pc:spChg chg="add">
          <ac:chgData name="Ambati, Suchitra Reddy" userId="731c7f7e-715d-438f-88e7-e1877626e925" providerId="ADAL" clId="{524CD5CF-77C6-D547-AAD6-508C8DC93024}" dt="2023-03-28T21:43:09.685" v="1293" actId="26606"/>
          <ac:spMkLst>
            <pc:docMk/>
            <pc:sldMk cId="1532926555" sldId="265"/>
            <ac:spMk id="32" creationId="{930BC020-BDBF-49EB-9898-BAB5BF559317}"/>
          </ac:spMkLst>
        </pc:spChg>
        <pc:spChg chg="add">
          <ac:chgData name="Ambati, Suchitra Reddy" userId="731c7f7e-715d-438f-88e7-e1877626e925" providerId="ADAL" clId="{524CD5CF-77C6-D547-AAD6-508C8DC93024}" dt="2023-03-28T21:43:09.685" v="1293" actId="26606"/>
          <ac:spMkLst>
            <pc:docMk/>
            <pc:sldMk cId="1532926555" sldId="265"/>
            <ac:spMk id="34" creationId="{64950C64-5D81-40F1-9601-8BA0D63BAE74}"/>
          </ac:spMkLst>
        </pc:spChg>
        <pc:picChg chg="add del">
          <ac:chgData name="Ambati, Suchitra Reddy" userId="731c7f7e-715d-438f-88e7-e1877626e925" providerId="ADAL" clId="{524CD5CF-77C6-D547-AAD6-508C8DC93024}" dt="2023-03-28T20:59:29.758" v="518" actId="26606"/>
          <ac:picMkLst>
            <pc:docMk/>
            <pc:sldMk cId="1532926555" sldId="265"/>
            <ac:picMk id="5" creationId="{EB075B93-506C-9AFA-F3E9-3629E59169E1}"/>
          </ac:picMkLst>
        </pc:picChg>
        <pc:picChg chg="add del">
          <ac:chgData name="Ambati, Suchitra Reddy" userId="731c7f7e-715d-438f-88e7-e1877626e925" providerId="ADAL" clId="{524CD5CF-77C6-D547-AAD6-508C8DC93024}" dt="2023-03-28T21:00:23.550" v="534" actId="26606"/>
          <ac:picMkLst>
            <pc:docMk/>
            <pc:sldMk cId="1532926555" sldId="265"/>
            <ac:picMk id="25" creationId="{EB075B93-506C-9AFA-F3E9-3629E59169E1}"/>
          </ac:picMkLst>
        </pc:picChg>
        <pc:picChg chg="add mod">
          <ac:chgData name="Ambati, Suchitra Reddy" userId="731c7f7e-715d-438f-88e7-e1877626e925" providerId="ADAL" clId="{524CD5CF-77C6-D547-AAD6-508C8DC93024}" dt="2023-03-28T21:43:09.685" v="1293" actId="26606"/>
          <ac:picMkLst>
            <pc:docMk/>
            <pc:sldMk cId="1532926555" sldId="265"/>
            <ac:picMk id="27" creationId="{BC6D9E23-D4DC-7288-5D10-EA80212E7A2F}"/>
          </ac:picMkLst>
        </pc:picChg>
      </pc:sldChg>
      <pc:sldChg chg="addSp delSp modSp new mod setBg">
        <pc:chgData name="Ambati, Suchitra Reddy" userId="731c7f7e-715d-438f-88e7-e1877626e925" providerId="ADAL" clId="{524CD5CF-77C6-D547-AAD6-508C8DC93024}" dt="2023-03-28T21:44:56.782" v="1298" actId="26606"/>
        <pc:sldMkLst>
          <pc:docMk/>
          <pc:sldMk cId="3133956508" sldId="266"/>
        </pc:sldMkLst>
        <pc:spChg chg="mod">
          <ac:chgData name="Ambati, Suchitra Reddy" userId="731c7f7e-715d-438f-88e7-e1877626e925" providerId="ADAL" clId="{524CD5CF-77C6-D547-AAD6-508C8DC93024}" dt="2023-03-28T21:44:56.782" v="1298" actId="26606"/>
          <ac:spMkLst>
            <pc:docMk/>
            <pc:sldMk cId="3133956508" sldId="266"/>
            <ac:spMk id="2" creationId="{F963E93F-C8DD-A473-7B2C-1B701F71F658}"/>
          </ac:spMkLst>
        </pc:spChg>
        <pc:spChg chg="add del mod">
          <ac:chgData name="Ambati, Suchitra Reddy" userId="731c7f7e-715d-438f-88e7-e1877626e925" providerId="ADAL" clId="{524CD5CF-77C6-D547-AAD6-508C8DC93024}" dt="2023-03-28T21:05:41.511" v="614" actId="26606"/>
          <ac:spMkLst>
            <pc:docMk/>
            <pc:sldMk cId="3133956508" sldId="266"/>
            <ac:spMk id="3" creationId="{355FF93F-F059-B1BF-52AC-47BC3E99E53C}"/>
          </ac:spMkLst>
        </pc:spChg>
        <pc:spChg chg="add del">
          <ac:chgData name="Ambati, Suchitra Reddy" userId="731c7f7e-715d-438f-88e7-e1877626e925" providerId="ADAL" clId="{524CD5CF-77C6-D547-AAD6-508C8DC93024}" dt="2023-03-28T21:04:35.543" v="579" actId="26606"/>
          <ac:spMkLst>
            <pc:docMk/>
            <pc:sldMk cId="3133956508" sldId="266"/>
            <ac:spMk id="8" creationId="{C33976D1-3430-450C-A978-87A9A6E8E71F}"/>
          </ac:spMkLst>
        </pc:spChg>
        <pc:spChg chg="add del">
          <ac:chgData name="Ambati, Suchitra Reddy" userId="731c7f7e-715d-438f-88e7-e1877626e925" providerId="ADAL" clId="{524CD5CF-77C6-D547-AAD6-508C8DC93024}" dt="2023-03-28T21:04:47.471" v="583" actId="26606"/>
          <ac:spMkLst>
            <pc:docMk/>
            <pc:sldMk cId="3133956508" sldId="266"/>
            <ac:spMk id="9" creationId="{93F0ADB5-A0B4-4B01-A8C4-FDC34CE22BD4}"/>
          </ac:spMkLst>
        </pc:spChg>
        <pc:spChg chg="add del">
          <ac:chgData name="Ambati, Suchitra Reddy" userId="731c7f7e-715d-438f-88e7-e1877626e925" providerId="ADAL" clId="{524CD5CF-77C6-D547-AAD6-508C8DC93024}" dt="2023-03-28T21:04:35.543" v="579" actId="26606"/>
          <ac:spMkLst>
            <pc:docMk/>
            <pc:sldMk cId="3133956508" sldId="266"/>
            <ac:spMk id="10" creationId="{7D6AAC78-7D86-415A-ADC1-2B474807960C}"/>
          </ac:spMkLst>
        </pc:spChg>
        <pc:spChg chg="add del">
          <ac:chgData name="Ambati, Suchitra Reddy" userId="731c7f7e-715d-438f-88e7-e1877626e925" providerId="ADAL" clId="{524CD5CF-77C6-D547-AAD6-508C8DC93024}" dt="2023-03-28T21:04:47.471" v="583" actId="26606"/>
          <ac:spMkLst>
            <pc:docMk/>
            <pc:sldMk cId="3133956508" sldId="266"/>
            <ac:spMk id="11" creationId="{AA6D0FDE-0241-4C21-A720-A69475358235}"/>
          </ac:spMkLst>
        </pc:spChg>
        <pc:spChg chg="add del">
          <ac:chgData name="Ambati, Suchitra Reddy" userId="731c7f7e-715d-438f-88e7-e1877626e925" providerId="ADAL" clId="{524CD5CF-77C6-D547-AAD6-508C8DC93024}" dt="2023-03-28T21:04:35.543" v="579" actId="26606"/>
          <ac:spMkLst>
            <pc:docMk/>
            <pc:sldMk cId="3133956508" sldId="266"/>
            <ac:spMk id="12" creationId="{F2A658D9-F185-44F1-BA33-D50320D1D078}"/>
          </ac:spMkLst>
        </pc:spChg>
        <pc:spChg chg="add del">
          <ac:chgData name="Ambati, Suchitra Reddy" userId="731c7f7e-715d-438f-88e7-e1877626e925" providerId="ADAL" clId="{524CD5CF-77C6-D547-AAD6-508C8DC93024}" dt="2023-03-28T21:05:15.583" v="595" actId="26606"/>
          <ac:spMkLst>
            <pc:docMk/>
            <pc:sldMk cId="3133956508" sldId="266"/>
            <ac:spMk id="23" creationId="{6AD85578-1E4B-4014-9D52-E76894750300}"/>
          </ac:spMkLst>
        </pc:spChg>
        <pc:spChg chg="add del">
          <ac:chgData name="Ambati, Suchitra Reddy" userId="731c7f7e-715d-438f-88e7-e1877626e925" providerId="ADAL" clId="{524CD5CF-77C6-D547-AAD6-508C8DC93024}" dt="2023-03-28T21:05:15.583" v="595" actId="26606"/>
          <ac:spMkLst>
            <pc:docMk/>
            <pc:sldMk cId="3133956508" sldId="266"/>
            <ac:spMk id="24" creationId="{48550B3F-9390-4CA1-B3C8-91529289DCED}"/>
          </ac:spMkLst>
        </pc:spChg>
        <pc:spChg chg="add del">
          <ac:chgData name="Ambati, Suchitra Reddy" userId="731c7f7e-715d-438f-88e7-e1877626e925" providerId="ADAL" clId="{524CD5CF-77C6-D547-AAD6-508C8DC93024}" dt="2023-03-28T21:05:15.583" v="595" actId="26606"/>
          <ac:spMkLst>
            <pc:docMk/>
            <pc:sldMk cId="3133956508" sldId="266"/>
            <ac:spMk id="25" creationId="{355FF93F-F059-B1BF-52AC-47BC3E99E53C}"/>
          </ac:spMkLst>
        </pc:spChg>
        <pc:spChg chg="add del">
          <ac:chgData name="Ambati, Suchitra Reddy" userId="731c7f7e-715d-438f-88e7-e1877626e925" providerId="ADAL" clId="{524CD5CF-77C6-D547-AAD6-508C8DC93024}" dt="2023-03-28T21:44:56.782" v="1298" actId="26606"/>
          <ac:spMkLst>
            <pc:docMk/>
            <pc:sldMk cId="3133956508" sldId="266"/>
            <ac:spMk id="45" creationId="{93F0ADB5-A0B4-4B01-A8C4-FDC34CE22BD4}"/>
          </ac:spMkLst>
        </pc:spChg>
        <pc:spChg chg="add del">
          <ac:chgData name="Ambati, Suchitra Reddy" userId="731c7f7e-715d-438f-88e7-e1877626e925" providerId="ADAL" clId="{524CD5CF-77C6-D547-AAD6-508C8DC93024}" dt="2023-03-28T21:44:56.782" v="1298" actId="26606"/>
          <ac:spMkLst>
            <pc:docMk/>
            <pc:sldMk cId="3133956508" sldId="266"/>
            <ac:spMk id="46" creationId="{AA6D0FDE-0241-4C21-A720-A69475358235}"/>
          </ac:spMkLst>
        </pc:spChg>
        <pc:spChg chg="add">
          <ac:chgData name="Ambati, Suchitra Reddy" userId="731c7f7e-715d-438f-88e7-e1877626e925" providerId="ADAL" clId="{524CD5CF-77C6-D547-AAD6-508C8DC93024}" dt="2023-03-28T21:44:56.782" v="1298" actId="26606"/>
          <ac:spMkLst>
            <pc:docMk/>
            <pc:sldMk cId="3133956508" sldId="266"/>
            <ac:spMk id="49" creationId="{EA3CC36C-210F-452E-B0C6-CAE94609DD0E}"/>
          </ac:spMkLst>
        </pc:spChg>
        <pc:spChg chg="add">
          <ac:chgData name="Ambati, Suchitra Reddy" userId="731c7f7e-715d-438f-88e7-e1877626e925" providerId="ADAL" clId="{524CD5CF-77C6-D547-AAD6-508C8DC93024}" dt="2023-03-28T21:44:56.782" v="1298" actId="26606"/>
          <ac:spMkLst>
            <pc:docMk/>
            <pc:sldMk cId="3133956508" sldId="266"/>
            <ac:spMk id="50" creationId="{FD77E017-7BFF-4018-BF75-AF8C6DDF08B3}"/>
          </ac:spMkLst>
        </pc:spChg>
        <pc:spChg chg="add del">
          <ac:chgData name="Ambati, Suchitra Reddy" userId="731c7f7e-715d-438f-88e7-e1877626e925" providerId="ADAL" clId="{524CD5CF-77C6-D547-AAD6-508C8DC93024}" dt="2023-03-28T21:44:53.414" v="1295" actId="26606"/>
          <ac:spMkLst>
            <pc:docMk/>
            <pc:sldMk cId="3133956508" sldId="266"/>
            <ac:spMk id="52" creationId="{EA3CC36C-210F-452E-B0C6-CAE94609DD0E}"/>
          </ac:spMkLst>
        </pc:spChg>
        <pc:spChg chg="add del">
          <ac:chgData name="Ambati, Suchitra Reddy" userId="731c7f7e-715d-438f-88e7-e1877626e925" providerId="ADAL" clId="{524CD5CF-77C6-D547-AAD6-508C8DC93024}" dt="2023-03-28T21:44:53.414" v="1295" actId="26606"/>
          <ac:spMkLst>
            <pc:docMk/>
            <pc:sldMk cId="3133956508" sldId="266"/>
            <ac:spMk id="54" creationId="{FD77E017-7BFF-4018-BF75-AF8C6DDF08B3}"/>
          </ac:spMkLst>
        </pc:spChg>
        <pc:graphicFrameChg chg="add del">
          <ac:chgData name="Ambati, Suchitra Reddy" userId="731c7f7e-715d-438f-88e7-e1877626e925" providerId="ADAL" clId="{524CD5CF-77C6-D547-AAD6-508C8DC93024}" dt="2023-03-28T21:04:39.890" v="581" actId="26606"/>
          <ac:graphicFrameMkLst>
            <pc:docMk/>
            <pc:sldMk cId="3133956508" sldId="266"/>
            <ac:graphicFrameMk id="5" creationId="{9730D3FB-BBA5-C1FD-C0B6-56E25CE655A0}"/>
          </ac:graphicFrameMkLst>
        </pc:graphicFrameChg>
        <pc:graphicFrameChg chg="add del">
          <ac:chgData name="Ambati, Suchitra Reddy" userId="731c7f7e-715d-438f-88e7-e1877626e925" providerId="ADAL" clId="{524CD5CF-77C6-D547-AAD6-508C8DC93024}" dt="2023-03-28T21:04:47.471" v="583" actId="26606"/>
          <ac:graphicFrameMkLst>
            <pc:docMk/>
            <pc:sldMk cId="3133956508" sldId="266"/>
            <ac:graphicFrameMk id="7" creationId="{2353D25B-5B5A-2304-D1A2-B0E0FFECDB70}"/>
          </ac:graphicFrameMkLst>
        </pc:graphicFrameChg>
        <pc:graphicFrameChg chg="add del">
          <ac:chgData name="Ambati, Suchitra Reddy" userId="731c7f7e-715d-438f-88e7-e1877626e925" providerId="ADAL" clId="{524CD5CF-77C6-D547-AAD6-508C8DC93024}" dt="2023-03-28T21:04:50.339" v="585" actId="26606"/>
          <ac:graphicFrameMkLst>
            <pc:docMk/>
            <pc:sldMk cId="3133956508" sldId="266"/>
            <ac:graphicFrameMk id="13" creationId="{1CEE766A-2656-52F7-F204-32C3D101401E}"/>
          </ac:graphicFrameMkLst>
        </pc:graphicFrameChg>
        <pc:graphicFrameChg chg="add del">
          <ac:chgData name="Ambati, Suchitra Reddy" userId="731c7f7e-715d-438f-88e7-e1877626e925" providerId="ADAL" clId="{524CD5CF-77C6-D547-AAD6-508C8DC93024}" dt="2023-03-28T21:04:54.074" v="587" actId="26606"/>
          <ac:graphicFrameMkLst>
            <pc:docMk/>
            <pc:sldMk cId="3133956508" sldId="266"/>
            <ac:graphicFrameMk id="15" creationId="{BDDEEB24-2B3B-743B-82BE-5A5A8F78A9A5}"/>
          </ac:graphicFrameMkLst>
        </pc:graphicFrameChg>
        <pc:graphicFrameChg chg="add del">
          <ac:chgData name="Ambati, Suchitra Reddy" userId="731c7f7e-715d-438f-88e7-e1877626e925" providerId="ADAL" clId="{524CD5CF-77C6-D547-AAD6-508C8DC93024}" dt="2023-03-28T21:05:01.942" v="589" actId="26606"/>
          <ac:graphicFrameMkLst>
            <pc:docMk/>
            <pc:sldMk cId="3133956508" sldId="266"/>
            <ac:graphicFrameMk id="17" creationId="{FC0057A1-2079-E31D-820C-7CF2DE06FFC5}"/>
          </ac:graphicFrameMkLst>
        </pc:graphicFrameChg>
        <pc:graphicFrameChg chg="add del">
          <ac:chgData name="Ambati, Suchitra Reddy" userId="731c7f7e-715d-438f-88e7-e1877626e925" providerId="ADAL" clId="{524CD5CF-77C6-D547-AAD6-508C8DC93024}" dt="2023-03-28T21:05:05.222" v="591" actId="26606"/>
          <ac:graphicFrameMkLst>
            <pc:docMk/>
            <pc:sldMk cId="3133956508" sldId="266"/>
            <ac:graphicFrameMk id="19" creationId="{BDDEEB24-2B3B-743B-82BE-5A5A8F78A9A5}"/>
          </ac:graphicFrameMkLst>
        </pc:graphicFrameChg>
        <pc:graphicFrameChg chg="add del">
          <ac:chgData name="Ambati, Suchitra Reddy" userId="731c7f7e-715d-438f-88e7-e1877626e925" providerId="ADAL" clId="{524CD5CF-77C6-D547-AAD6-508C8DC93024}" dt="2023-03-28T21:05:10.478" v="593" actId="26606"/>
          <ac:graphicFrameMkLst>
            <pc:docMk/>
            <pc:sldMk cId="3133956508" sldId="266"/>
            <ac:graphicFrameMk id="21" creationId="{1CEE766A-2656-52F7-F204-32C3D101401E}"/>
          </ac:graphicFrameMkLst>
        </pc:graphicFrameChg>
        <pc:graphicFrameChg chg="add del">
          <ac:chgData name="Ambati, Suchitra Reddy" userId="731c7f7e-715d-438f-88e7-e1877626e925" providerId="ADAL" clId="{524CD5CF-77C6-D547-AAD6-508C8DC93024}" dt="2023-03-28T21:05:21.868" v="597" actId="26606"/>
          <ac:graphicFrameMkLst>
            <pc:docMk/>
            <pc:sldMk cId="3133956508" sldId="266"/>
            <ac:graphicFrameMk id="27" creationId="{724DB30C-23A7-57D9-C496-6D4E37E1501A}"/>
          </ac:graphicFrameMkLst>
        </pc:graphicFrameChg>
        <pc:graphicFrameChg chg="add del">
          <ac:chgData name="Ambati, Suchitra Reddy" userId="731c7f7e-715d-438f-88e7-e1877626e925" providerId="ADAL" clId="{524CD5CF-77C6-D547-AAD6-508C8DC93024}" dt="2023-03-28T21:05:24.239" v="599" actId="26606"/>
          <ac:graphicFrameMkLst>
            <pc:docMk/>
            <pc:sldMk cId="3133956508" sldId="266"/>
            <ac:graphicFrameMk id="29" creationId="{BDDEEB24-2B3B-743B-82BE-5A5A8F78A9A5}"/>
          </ac:graphicFrameMkLst>
        </pc:graphicFrameChg>
        <pc:graphicFrameChg chg="add del">
          <ac:chgData name="Ambati, Suchitra Reddy" userId="731c7f7e-715d-438f-88e7-e1877626e925" providerId="ADAL" clId="{524CD5CF-77C6-D547-AAD6-508C8DC93024}" dt="2023-03-28T21:05:25.304" v="601" actId="26606"/>
          <ac:graphicFrameMkLst>
            <pc:docMk/>
            <pc:sldMk cId="3133956508" sldId="266"/>
            <ac:graphicFrameMk id="31" creationId="{FC0057A1-2079-E31D-820C-7CF2DE06FFC5}"/>
          </ac:graphicFrameMkLst>
        </pc:graphicFrameChg>
        <pc:graphicFrameChg chg="add del">
          <ac:chgData name="Ambati, Suchitra Reddy" userId="731c7f7e-715d-438f-88e7-e1877626e925" providerId="ADAL" clId="{524CD5CF-77C6-D547-AAD6-508C8DC93024}" dt="2023-03-28T21:05:26.559" v="603" actId="26606"/>
          <ac:graphicFrameMkLst>
            <pc:docMk/>
            <pc:sldMk cId="3133956508" sldId="266"/>
            <ac:graphicFrameMk id="33" creationId="{BC00A4C4-D67C-4121-F70A-786F7AEBD5CC}"/>
          </ac:graphicFrameMkLst>
        </pc:graphicFrameChg>
        <pc:graphicFrameChg chg="add del">
          <ac:chgData name="Ambati, Suchitra Reddy" userId="731c7f7e-715d-438f-88e7-e1877626e925" providerId="ADAL" clId="{524CD5CF-77C6-D547-AAD6-508C8DC93024}" dt="2023-03-28T21:05:27.307" v="605" actId="26606"/>
          <ac:graphicFrameMkLst>
            <pc:docMk/>
            <pc:sldMk cId="3133956508" sldId="266"/>
            <ac:graphicFrameMk id="35" creationId="{BDDEEB24-2B3B-743B-82BE-5A5A8F78A9A5}"/>
          </ac:graphicFrameMkLst>
        </pc:graphicFrameChg>
        <pc:graphicFrameChg chg="add del">
          <ac:chgData name="Ambati, Suchitra Reddy" userId="731c7f7e-715d-438f-88e7-e1877626e925" providerId="ADAL" clId="{524CD5CF-77C6-D547-AAD6-508C8DC93024}" dt="2023-03-28T21:05:33.131" v="607" actId="26606"/>
          <ac:graphicFrameMkLst>
            <pc:docMk/>
            <pc:sldMk cId="3133956508" sldId="266"/>
            <ac:graphicFrameMk id="37" creationId="{1CEE766A-2656-52F7-F204-32C3D101401E}"/>
          </ac:graphicFrameMkLst>
        </pc:graphicFrameChg>
        <pc:graphicFrameChg chg="add del">
          <ac:chgData name="Ambati, Suchitra Reddy" userId="731c7f7e-715d-438f-88e7-e1877626e925" providerId="ADAL" clId="{524CD5CF-77C6-D547-AAD6-508C8DC93024}" dt="2023-03-28T21:05:34.950" v="609" actId="26606"/>
          <ac:graphicFrameMkLst>
            <pc:docMk/>
            <pc:sldMk cId="3133956508" sldId="266"/>
            <ac:graphicFrameMk id="39" creationId="{BDDEEB24-2B3B-743B-82BE-5A5A8F78A9A5}"/>
          </ac:graphicFrameMkLst>
        </pc:graphicFrameChg>
        <pc:graphicFrameChg chg="add del">
          <ac:chgData name="Ambati, Suchitra Reddy" userId="731c7f7e-715d-438f-88e7-e1877626e925" providerId="ADAL" clId="{524CD5CF-77C6-D547-AAD6-508C8DC93024}" dt="2023-03-28T21:05:38.686" v="611" actId="26606"/>
          <ac:graphicFrameMkLst>
            <pc:docMk/>
            <pc:sldMk cId="3133956508" sldId="266"/>
            <ac:graphicFrameMk id="41" creationId="{FC0057A1-2079-E31D-820C-7CF2DE06FFC5}"/>
          </ac:graphicFrameMkLst>
        </pc:graphicFrameChg>
        <pc:graphicFrameChg chg="add del">
          <ac:chgData name="Ambati, Suchitra Reddy" userId="731c7f7e-715d-438f-88e7-e1877626e925" providerId="ADAL" clId="{524CD5CF-77C6-D547-AAD6-508C8DC93024}" dt="2023-03-28T21:05:41.498" v="613" actId="26606"/>
          <ac:graphicFrameMkLst>
            <pc:docMk/>
            <pc:sldMk cId="3133956508" sldId="266"/>
            <ac:graphicFrameMk id="43" creationId="{BDDEEB24-2B3B-743B-82BE-5A5A8F78A9A5}"/>
          </ac:graphicFrameMkLst>
        </pc:graphicFrameChg>
        <pc:graphicFrameChg chg="add mod modGraphic">
          <ac:chgData name="Ambati, Suchitra Reddy" userId="731c7f7e-715d-438f-88e7-e1877626e925" providerId="ADAL" clId="{524CD5CF-77C6-D547-AAD6-508C8DC93024}" dt="2023-03-28T21:44:56.782" v="1298" actId="26606"/>
          <ac:graphicFrameMkLst>
            <pc:docMk/>
            <pc:sldMk cId="3133956508" sldId="266"/>
            <ac:graphicFrameMk id="47" creationId="{C196B0FD-E616-FAC9-C48D-E2491FD84936}"/>
          </ac:graphicFrameMkLst>
        </pc:graphicFrameChg>
      </pc:sldChg>
      <pc:sldChg chg="addSp delSp modSp new mod setBg">
        <pc:chgData name="Ambati, Suchitra Reddy" userId="731c7f7e-715d-438f-88e7-e1877626e925" providerId="ADAL" clId="{524CD5CF-77C6-D547-AAD6-508C8DC93024}" dt="2023-03-28T21:45:18.349" v="1305" actId="26606"/>
        <pc:sldMkLst>
          <pc:docMk/>
          <pc:sldMk cId="1775673336" sldId="267"/>
        </pc:sldMkLst>
        <pc:spChg chg="mod">
          <ac:chgData name="Ambati, Suchitra Reddy" userId="731c7f7e-715d-438f-88e7-e1877626e925" providerId="ADAL" clId="{524CD5CF-77C6-D547-AAD6-508C8DC93024}" dt="2023-03-28T21:45:18.349" v="1305" actId="26606"/>
          <ac:spMkLst>
            <pc:docMk/>
            <pc:sldMk cId="1775673336" sldId="267"/>
            <ac:spMk id="2" creationId="{CE571093-5AB4-6353-6A1C-6B320586AD78}"/>
          </ac:spMkLst>
        </pc:spChg>
        <pc:spChg chg="add del mod">
          <ac:chgData name="Ambati, Suchitra Reddy" userId="731c7f7e-715d-438f-88e7-e1877626e925" providerId="ADAL" clId="{524CD5CF-77C6-D547-AAD6-508C8DC93024}" dt="2023-03-28T21:06:54.261" v="645" actId="26606"/>
          <ac:spMkLst>
            <pc:docMk/>
            <pc:sldMk cId="1775673336" sldId="267"/>
            <ac:spMk id="3" creationId="{5AAA48A4-17B1-34AC-129F-A2E8051D2DAD}"/>
          </ac:spMkLst>
        </pc:spChg>
        <pc:spChg chg="add del">
          <ac:chgData name="Ambati, Suchitra Reddy" userId="731c7f7e-715d-438f-88e7-e1877626e925" providerId="ADAL" clId="{524CD5CF-77C6-D547-AAD6-508C8DC93024}" dt="2023-03-28T21:06:07.864" v="624" actId="26606"/>
          <ac:spMkLst>
            <pc:docMk/>
            <pc:sldMk cId="1775673336" sldId="267"/>
            <ac:spMk id="10" creationId="{1660E788-AFA9-4A1B-9991-6AA74632A15B}"/>
          </ac:spMkLst>
        </pc:spChg>
        <pc:spChg chg="add del">
          <ac:chgData name="Ambati, Suchitra Reddy" userId="731c7f7e-715d-438f-88e7-e1877626e925" providerId="ADAL" clId="{524CD5CF-77C6-D547-AAD6-508C8DC93024}" dt="2023-03-28T21:06:07.864" v="624" actId="26606"/>
          <ac:spMkLst>
            <pc:docMk/>
            <pc:sldMk cId="1775673336" sldId="267"/>
            <ac:spMk id="12" creationId="{867D4867-5BA7-4462-B2F6-A23F4A622AA7}"/>
          </ac:spMkLst>
        </pc:spChg>
        <pc:spChg chg="add del">
          <ac:chgData name="Ambati, Suchitra Reddy" userId="731c7f7e-715d-438f-88e7-e1877626e925" providerId="ADAL" clId="{524CD5CF-77C6-D547-AAD6-508C8DC93024}" dt="2023-03-28T21:06:09.094" v="626" actId="26606"/>
          <ac:spMkLst>
            <pc:docMk/>
            <pc:sldMk cId="1775673336" sldId="267"/>
            <ac:spMk id="15" creationId="{1660E788-AFA9-4A1B-9991-6AA74632A15B}"/>
          </ac:spMkLst>
        </pc:spChg>
        <pc:spChg chg="add del">
          <ac:chgData name="Ambati, Suchitra Reddy" userId="731c7f7e-715d-438f-88e7-e1877626e925" providerId="ADAL" clId="{524CD5CF-77C6-D547-AAD6-508C8DC93024}" dt="2023-03-28T21:06:09.094" v="626" actId="26606"/>
          <ac:spMkLst>
            <pc:docMk/>
            <pc:sldMk cId="1775673336" sldId="267"/>
            <ac:spMk id="16" creationId="{867D4867-5BA7-4462-B2F6-A23F4A622AA7}"/>
          </ac:spMkLst>
        </pc:spChg>
        <pc:spChg chg="add del">
          <ac:chgData name="Ambati, Suchitra Reddy" userId="731c7f7e-715d-438f-88e7-e1877626e925" providerId="ADAL" clId="{524CD5CF-77C6-D547-AAD6-508C8DC93024}" dt="2023-03-28T21:06:11.020" v="628" actId="26606"/>
          <ac:spMkLst>
            <pc:docMk/>
            <pc:sldMk cId="1775673336" sldId="267"/>
            <ac:spMk id="19" creationId="{1660E788-AFA9-4A1B-9991-6AA74632A15B}"/>
          </ac:spMkLst>
        </pc:spChg>
        <pc:spChg chg="add del">
          <ac:chgData name="Ambati, Suchitra Reddy" userId="731c7f7e-715d-438f-88e7-e1877626e925" providerId="ADAL" clId="{524CD5CF-77C6-D547-AAD6-508C8DC93024}" dt="2023-03-28T21:06:11.020" v="628" actId="26606"/>
          <ac:spMkLst>
            <pc:docMk/>
            <pc:sldMk cId="1775673336" sldId="267"/>
            <ac:spMk id="20" creationId="{867D4867-5BA7-4462-B2F6-A23F4A622AA7}"/>
          </ac:spMkLst>
        </pc:spChg>
        <pc:spChg chg="add del">
          <ac:chgData name="Ambati, Suchitra Reddy" userId="731c7f7e-715d-438f-88e7-e1877626e925" providerId="ADAL" clId="{524CD5CF-77C6-D547-AAD6-508C8DC93024}" dt="2023-03-28T21:06:25.253" v="634" actId="26606"/>
          <ac:spMkLst>
            <pc:docMk/>
            <pc:sldMk cId="1775673336" sldId="267"/>
            <ac:spMk id="27" creationId="{1660E788-AFA9-4A1B-9991-6AA74632A15B}"/>
          </ac:spMkLst>
        </pc:spChg>
        <pc:spChg chg="add del">
          <ac:chgData name="Ambati, Suchitra Reddy" userId="731c7f7e-715d-438f-88e7-e1877626e925" providerId="ADAL" clId="{524CD5CF-77C6-D547-AAD6-508C8DC93024}" dt="2023-03-28T21:06:25.253" v="634" actId="26606"/>
          <ac:spMkLst>
            <pc:docMk/>
            <pc:sldMk cId="1775673336" sldId="267"/>
            <ac:spMk id="28" creationId="{867D4867-5BA7-4462-B2F6-A23F4A622AA7}"/>
          </ac:spMkLst>
        </pc:spChg>
        <pc:spChg chg="add del">
          <ac:chgData name="Ambati, Suchitra Reddy" userId="731c7f7e-715d-438f-88e7-e1877626e925" providerId="ADAL" clId="{524CD5CF-77C6-D547-AAD6-508C8DC93024}" dt="2023-03-28T21:06:50.912" v="642" actId="26606"/>
          <ac:spMkLst>
            <pc:docMk/>
            <pc:sldMk cId="1775673336" sldId="267"/>
            <ac:spMk id="38" creationId="{5AAA48A4-17B1-34AC-129F-A2E8051D2DAD}"/>
          </ac:spMkLst>
        </pc:spChg>
        <pc:spChg chg="add del">
          <ac:chgData name="Ambati, Suchitra Reddy" userId="731c7f7e-715d-438f-88e7-e1877626e925" providerId="ADAL" clId="{524CD5CF-77C6-D547-AAD6-508C8DC93024}" dt="2023-03-28T21:06:54.242" v="644" actId="26606"/>
          <ac:spMkLst>
            <pc:docMk/>
            <pc:sldMk cId="1775673336" sldId="267"/>
            <ac:spMk id="40" creationId="{5AAA48A4-17B1-34AC-129F-A2E8051D2DAD}"/>
          </ac:spMkLst>
        </pc:spChg>
        <pc:spChg chg="add del">
          <ac:chgData name="Ambati, Suchitra Reddy" userId="731c7f7e-715d-438f-88e7-e1877626e925" providerId="ADAL" clId="{524CD5CF-77C6-D547-AAD6-508C8DC93024}" dt="2023-03-28T21:45:18.337" v="1304" actId="26606"/>
          <ac:spMkLst>
            <pc:docMk/>
            <pc:sldMk cId="1775673336" sldId="267"/>
            <ac:spMk id="45" creationId="{93F0ADB5-A0B4-4B01-A8C4-FDC34CE22BD4}"/>
          </ac:spMkLst>
        </pc:spChg>
        <pc:spChg chg="add del">
          <ac:chgData name="Ambati, Suchitra Reddy" userId="731c7f7e-715d-438f-88e7-e1877626e925" providerId="ADAL" clId="{524CD5CF-77C6-D547-AAD6-508C8DC93024}" dt="2023-03-28T21:45:18.337" v="1304" actId="26606"/>
          <ac:spMkLst>
            <pc:docMk/>
            <pc:sldMk cId="1775673336" sldId="267"/>
            <ac:spMk id="46" creationId="{AA6D0FDE-0241-4C21-A720-A69475358235}"/>
          </ac:spMkLst>
        </pc:spChg>
        <pc:spChg chg="add del">
          <ac:chgData name="Ambati, Suchitra Reddy" userId="731c7f7e-715d-438f-88e7-e1877626e925" providerId="ADAL" clId="{524CD5CF-77C6-D547-AAD6-508C8DC93024}" dt="2023-03-28T21:45:07.934" v="1300" actId="26606"/>
          <ac:spMkLst>
            <pc:docMk/>
            <pc:sldMk cId="1775673336" sldId="267"/>
            <ac:spMk id="48" creationId="{93F0ADB5-A0B4-4B01-A8C4-FDC34CE22BD4}"/>
          </ac:spMkLst>
        </pc:spChg>
        <pc:spChg chg="add del">
          <ac:chgData name="Ambati, Suchitra Reddy" userId="731c7f7e-715d-438f-88e7-e1877626e925" providerId="ADAL" clId="{524CD5CF-77C6-D547-AAD6-508C8DC93024}" dt="2023-03-28T21:45:07.934" v="1300" actId="26606"/>
          <ac:spMkLst>
            <pc:docMk/>
            <pc:sldMk cId="1775673336" sldId="267"/>
            <ac:spMk id="50" creationId="{AA6D0FDE-0241-4C21-A720-A69475358235}"/>
          </ac:spMkLst>
        </pc:spChg>
        <pc:graphicFrameChg chg="add del">
          <ac:chgData name="Ambati, Suchitra Reddy" userId="731c7f7e-715d-438f-88e7-e1877626e925" providerId="ADAL" clId="{524CD5CF-77C6-D547-AAD6-508C8DC93024}" dt="2023-03-28T21:06:27.323" v="636" actId="26606"/>
          <ac:graphicFrameMkLst>
            <pc:docMk/>
            <pc:sldMk cId="1775673336" sldId="267"/>
            <ac:graphicFrameMk id="31" creationId="{78931489-5A87-4B69-4F40-BDE68A692746}"/>
          </ac:graphicFrameMkLst>
        </pc:graphicFrameChg>
        <pc:graphicFrameChg chg="add del">
          <ac:chgData name="Ambati, Suchitra Reddy" userId="731c7f7e-715d-438f-88e7-e1877626e925" providerId="ADAL" clId="{524CD5CF-77C6-D547-AAD6-508C8DC93024}" dt="2023-03-28T21:06:34.273" v="638" actId="26606"/>
          <ac:graphicFrameMkLst>
            <pc:docMk/>
            <pc:sldMk cId="1775673336" sldId="267"/>
            <ac:graphicFrameMk id="33" creationId="{ADE9B31F-AC47-493A-F207-F4C2DEC5CC66}"/>
          </ac:graphicFrameMkLst>
        </pc:graphicFrameChg>
        <pc:graphicFrameChg chg="add del">
          <ac:chgData name="Ambati, Suchitra Reddy" userId="731c7f7e-715d-438f-88e7-e1877626e925" providerId="ADAL" clId="{524CD5CF-77C6-D547-AAD6-508C8DC93024}" dt="2023-03-28T21:06:44.442" v="640" actId="26606"/>
          <ac:graphicFrameMkLst>
            <pc:docMk/>
            <pc:sldMk cId="1775673336" sldId="267"/>
            <ac:graphicFrameMk id="35" creationId="{02CE73EC-7A3E-7977-547C-DA565218BF4D}"/>
          </ac:graphicFrameMkLst>
        </pc:graphicFrameChg>
        <pc:graphicFrameChg chg="add mod modGraphic">
          <ac:chgData name="Ambati, Suchitra Reddy" userId="731c7f7e-715d-438f-88e7-e1877626e925" providerId="ADAL" clId="{524CD5CF-77C6-D547-AAD6-508C8DC93024}" dt="2023-03-28T21:45:18.349" v="1305" actId="26606"/>
          <ac:graphicFrameMkLst>
            <pc:docMk/>
            <pc:sldMk cId="1775673336" sldId="267"/>
            <ac:graphicFrameMk id="43" creationId="{02CE73EC-7A3E-7977-547C-DA565218BF4D}"/>
          </ac:graphicFrameMkLst>
        </pc:graphicFrameChg>
        <pc:picChg chg="add del">
          <ac:chgData name="Ambati, Suchitra Reddy" userId="731c7f7e-715d-438f-88e7-e1877626e925" providerId="ADAL" clId="{524CD5CF-77C6-D547-AAD6-508C8DC93024}" dt="2023-03-28T21:05:54.895" v="616" actId="26606"/>
          <ac:picMkLst>
            <pc:docMk/>
            <pc:sldMk cId="1775673336" sldId="267"/>
            <ac:picMk id="5" creationId="{BE6E6C4C-F9AE-5E84-A41D-537F0A1A59C6}"/>
          </ac:picMkLst>
        </pc:picChg>
        <pc:picChg chg="add del">
          <ac:chgData name="Ambati, Suchitra Reddy" userId="731c7f7e-715d-438f-88e7-e1877626e925" providerId="ADAL" clId="{524CD5CF-77C6-D547-AAD6-508C8DC93024}" dt="2023-03-28T21:05:55.747" v="618" actId="26606"/>
          <ac:picMkLst>
            <pc:docMk/>
            <pc:sldMk cId="1775673336" sldId="267"/>
            <ac:picMk id="7" creationId="{1AEA4B5A-929B-21D7-B68D-A808A974DA93}"/>
          </ac:picMkLst>
        </pc:picChg>
        <pc:picChg chg="add del">
          <ac:chgData name="Ambati, Suchitra Reddy" userId="731c7f7e-715d-438f-88e7-e1877626e925" providerId="ADAL" clId="{524CD5CF-77C6-D547-AAD6-508C8DC93024}" dt="2023-03-28T21:05:57.080" v="620" actId="26606"/>
          <ac:picMkLst>
            <pc:docMk/>
            <pc:sldMk cId="1775673336" sldId="267"/>
            <ac:picMk id="9" creationId="{BE6E6C4C-F9AE-5E84-A41D-537F0A1A59C6}"/>
          </ac:picMkLst>
        </pc:picChg>
        <pc:picChg chg="add del">
          <ac:chgData name="Ambati, Suchitra Reddy" userId="731c7f7e-715d-438f-88e7-e1877626e925" providerId="ADAL" clId="{524CD5CF-77C6-D547-AAD6-508C8DC93024}" dt="2023-03-28T21:05:58.164" v="622" actId="26606"/>
          <ac:picMkLst>
            <pc:docMk/>
            <pc:sldMk cId="1775673336" sldId="267"/>
            <ac:picMk id="11" creationId="{B8432D61-6EE8-798D-0AF2-41092A5B27C1}"/>
          </ac:picMkLst>
        </pc:picChg>
        <pc:picChg chg="add del">
          <ac:chgData name="Ambati, Suchitra Reddy" userId="731c7f7e-715d-438f-88e7-e1877626e925" providerId="ADAL" clId="{524CD5CF-77C6-D547-AAD6-508C8DC93024}" dt="2023-03-28T21:06:07.864" v="624" actId="26606"/>
          <ac:picMkLst>
            <pc:docMk/>
            <pc:sldMk cId="1775673336" sldId="267"/>
            <ac:picMk id="13" creationId="{5500AD2C-7FA0-B8F2-773C-EA9035BE158A}"/>
          </ac:picMkLst>
        </pc:picChg>
        <pc:picChg chg="add del">
          <ac:chgData name="Ambati, Suchitra Reddy" userId="731c7f7e-715d-438f-88e7-e1877626e925" providerId="ADAL" clId="{524CD5CF-77C6-D547-AAD6-508C8DC93024}" dt="2023-03-28T21:06:09.094" v="626" actId="26606"/>
          <ac:picMkLst>
            <pc:docMk/>
            <pc:sldMk cId="1775673336" sldId="267"/>
            <ac:picMk id="17" creationId="{02D7EFCA-04F2-AC2F-1D15-E55CA443375E}"/>
          </ac:picMkLst>
        </pc:picChg>
        <pc:picChg chg="add del">
          <ac:chgData name="Ambati, Suchitra Reddy" userId="731c7f7e-715d-438f-88e7-e1877626e925" providerId="ADAL" clId="{524CD5CF-77C6-D547-AAD6-508C8DC93024}" dt="2023-03-28T21:06:11.020" v="628" actId="26606"/>
          <ac:picMkLst>
            <pc:docMk/>
            <pc:sldMk cId="1775673336" sldId="267"/>
            <ac:picMk id="21" creationId="{5500AD2C-7FA0-B8F2-773C-EA9035BE158A}"/>
          </ac:picMkLst>
        </pc:picChg>
        <pc:picChg chg="add del">
          <ac:chgData name="Ambati, Suchitra Reddy" userId="731c7f7e-715d-438f-88e7-e1877626e925" providerId="ADAL" clId="{524CD5CF-77C6-D547-AAD6-508C8DC93024}" dt="2023-03-28T21:06:15.738" v="630" actId="26606"/>
          <ac:picMkLst>
            <pc:docMk/>
            <pc:sldMk cId="1775673336" sldId="267"/>
            <ac:picMk id="23" creationId="{BE6E6C4C-F9AE-5E84-A41D-537F0A1A59C6}"/>
          </ac:picMkLst>
        </pc:picChg>
        <pc:picChg chg="add del">
          <ac:chgData name="Ambati, Suchitra Reddy" userId="731c7f7e-715d-438f-88e7-e1877626e925" providerId="ADAL" clId="{524CD5CF-77C6-D547-AAD6-508C8DC93024}" dt="2023-03-28T21:06:22.336" v="632" actId="26606"/>
          <ac:picMkLst>
            <pc:docMk/>
            <pc:sldMk cId="1775673336" sldId="267"/>
            <ac:picMk id="25" creationId="{1AEA4B5A-929B-21D7-B68D-A808A974DA93}"/>
          </ac:picMkLst>
        </pc:picChg>
        <pc:picChg chg="add del">
          <ac:chgData name="Ambati, Suchitra Reddy" userId="731c7f7e-715d-438f-88e7-e1877626e925" providerId="ADAL" clId="{524CD5CF-77C6-D547-AAD6-508C8DC93024}" dt="2023-03-28T21:06:25.253" v="634" actId="26606"/>
          <ac:picMkLst>
            <pc:docMk/>
            <pc:sldMk cId="1775673336" sldId="267"/>
            <ac:picMk id="29" creationId="{02D7EFCA-04F2-AC2F-1D15-E55CA443375E}"/>
          </ac:picMkLst>
        </pc:picChg>
        <pc:picChg chg="add del">
          <ac:chgData name="Ambati, Suchitra Reddy" userId="731c7f7e-715d-438f-88e7-e1877626e925" providerId="ADAL" clId="{524CD5CF-77C6-D547-AAD6-508C8DC93024}" dt="2023-03-28T21:06:50.912" v="642" actId="26606"/>
          <ac:picMkLst>
            <pc:docMk/>
            <pc:sldMk cId="1775673336" sldId="267"/>
            <ac:picMk id="37" creationId="{BE6E6C4C-F9AE-5E84-A41D-537F0A1A59C6}"/>
          </ac:picMkLst>
        </pc:picChg>
        <pc:picChg chg="add del">
          <ac:chgData name="Ambati, Suchitra Reddy" userId="731c7f7e-715d-438f-88e7-e1877626e925" providerId="ADAL" clId="{524CD5CF-77C6-D547-AAD6-508C8DC93024}" dt="2023-03-28T21:06:54.242" v="644" actId="26606"/>
          <ac:picMkLst>
            <pc:docMk/>
            <pc:sldMk cId="1775673336" sldId="267"/>
            <ac:picMk id="41" creationId="{B8432D61-6EE8-798D-0AF2-41092A5B27C1}"/>
          </ac:picMkLst>
        </pc:picChg>
      </pc:sldChg>
      <pc:sldChg chg="addSp delSp modSp new mod setBg setClrOvrMap">
        <pc:chgData name="Ambati, Suchitra Reddy" userId="731c7f7e-715d-438f-88e7-e1877626e925" providerId="ADAL" clId="{524CD5CF-77C6-D547-AAD6-508C8DC93024}" dt="2023-03-28T21:47:16.049" v="1338" actId="26606"/>
        <pc:sldMkLst>
          <pc:docMk/>
          <pc:sldMk cId="2495865909" sldId="268"/>
        </pc:sldMkLst>
        <pc:spChg chg="mod">
          <ac:chgData name="Ambati, Suchitra Reddy" userId="731c7f7e-715d-438f-88e7-e1877626e925" providerId="ADAL" clId="{524CD5CF-77C6-D547-AAD6-508C8DC93024}" dt="2023-03-28T21:47:16.049" v="1338" actId="26606"/>
          <ac:spMkLst>
            <pc:docMk/>
            <pc:sldMk cId="2495865909" sldId="268"/>
            <ac:spMk id="2" creationId="{55B11846-B27D-90F0-27F9-10F745FD1522}"/>
          </ac:spMkLst>
        </pc:spChg>
        <pc:spChg chg="mod">
          <ac:chgData name="Ambati, Suchitra Reddy" userId="731c7f7e-715d-438f-88e7-e1877626e925" providerId="ADAL" clId="{524CD5CF-77C6-D547-AAD6-508C8DC93024}" dt="2023-03-28T21:47:16.049" v="1338" actId="26606"/>
          <ac:spMkLst>
            <pc:docMk/>
            <pc:sldMk cId="2495865909" sldId="268"/>
            <ac:spMk id="3" creationId="{8D976AFE-AE91-4BF7-1104-4027F87834EF}"/>
          </ac:spMkLst>
        </pc:spChg>
        <pc:spChg chg="add del">
          <ac:chgData name="Ambati, Suchitra Reddy" userId="731c7f7e-715d-438f-88e7-e1877626e925" providerId="ADAL" clId="{524CD5CF-77C6-D547-AAD6-508C8DC93024}" dt="2023-03-28T21:46:45.932" v="1329" actId="26606"/>
          <ac:spMkLst>
            <pc:docMk/>
            <pc:sldMk cId="2495865909" sldId="268"/>
            <ac:spMk id="12" creationId="{6EA81D36-E15E-4BF8-936C-883B11DE9805}"/>
          </ac:spMkLst>
        </pc:spChg>
        <pc:spChg chg="add del">
          <ac:chgData name="Ambati, Suchitra Reddy" userId="731c7f7e-715d-438f-88e7-e1877626e925" providerId="ADAL" clId="{524CD5CF-77C6-D547-AAD6-508C8DC93024}" dt="2023-03-28T21:46:45.932" v="1329" actId="26606"/>
          <ac:spMkLst>
            <pc:docMk/>
            <pc:sldMk cId="2495865909" sldId="268"/>
            <ac:spMk id="14" creationId="{6C793C47-93A8-40BA-A9B7-BBA12F48340F}"/>
          </ac:spMkLst>
        </pc:spChg>
        <pc:spChg chg="add del">
          <ac:chgData name="Ambati, Suchitra Reddy" userId="731c7f7e-715d-438f-88e7-e1877626e925" providerId="ADAL" clId="{524CD5CF-77C6-D547-AAD6-508C8DC93024}" dt="2023-03-28T21:46:51.325" v="1331" actId="26606"/>
          <ac:spMkLst>
            <pc:docMk/>
            <pc:sldMk cId="2495865909" sldId="268"/>
            <ac:spMk id="16" creationId="{879398A9-0D0D-4901-BDDF-B3D93CECA7B9}"/>
          </ac:spMkLst>
        </pc:spChg>
        <pc:spChg chg="add del">
          <ac:chgData name="Ambati, Suchitra Reddy" userId="731c7f7e-715d-438f-88e7-e1877626e925" providerId="ADAL" clId="{524CD5CF-77C6-D547-AAD6-508C8DC93024}" dt="2023-03-28T21:46:51.325" v="1331" actId="26606"/>
          <ac:spMkLst>
            <pc:docMk/>
            <pc:sldMk cId="2495865909" sldId="268"/>
            <ac:spMk id="17" creationId="{011FEC3B-E514-4E21-B2CB-7903A73569E2}"/>
          </ac:spMkLst>
        </pc:spChg>
        <pc:picChg chg="add del">
          <ac:chgData name="Ambati, Suchitra Reddy" userId="731c7f7e-715d-438f-88e7-e1877626e925" providerId="ADAL" clId="{524CD5CF-77C6-D547-AAD6-508C8DC93024}" dt="2023-03-28T21:09:13.482" v="687" actId="26606"/>
          <ac:picMkLst>
            <pc:docMk/>
            <pc:sldMk cId="2495865909" sldId="268"/>
            <ac:picMk id="5" creationId="{5FF11C38-AB03-A0C6-C876-B43DC18B08C6}"/>
          </ac:picMkLst>
        </pc:picChg>
        <pc:picChg chg="add mod ord">
          <ac:chgData name="Ambati, Suchitra Reddy" userId="731c7f7e-715d-438f-88e7-e1877626e925" providerId="ADAL" clId="{524CD5CF-77C6-D547-AAD6-508C8DC93024}" dt="2023-03-28T21:46:55.701" v="1333" actId="26606"/>
          <ac:picMkLst>
            <pc:docMk/>
            <pc:sldMk cId="2495865909" sldId="268"/>
            <ac:picMk id="7" creationId="{50398BCE-E7E0-DD0C-B97C-F27C024FC471}"/>
          </ac:picMkLst>
        </pc:picChg>
      </pc:sldChg>
      <pc:sldChg chg="addSp delSp modSp new mod setBg setClrOvrMap">
        <pc:chgData name="Ambati, Suchitra Reddy" userId="731c7f7e-715d-438f-88e7-e1877626e925" providerId="ADAL" clId="{524CD5CF-77C6-D547-AAD6-508C8DC93024}" dt="2023-03-28T21:48:17.256" v="1347" actId="14100"/>
        <pc:sldMkLst>
          <pc:docMk/>
          <pc:sldMk cId="3833123618" sldId="269"/>
        </pc:sldMkLst>
        <pc:spChg chg="mod">
          <ac:chgData name="Ambati, Suchitra Reddy" userId="731c7f7e-715d-438f-88e7-e1877626e925" providerId="ADAL" clId="{524CD5CF-77C6-D547-AAD6-508C8DC93024}" dt="2023-03-28T21:48:09.270" v="1345" actId="27636"/>
          <ac:spMkLst>
            <pc:docMk/>
            <pc:sldMk cId="3833123618" sldId="269"/>
            <ac:spMk id="2" creationId="{82D0175D-1F9F-3933-37F6-15EAA7683B6D}"/>
          </ac:spMkLst>
        </pc:spChg>
        <pc:spChg chg="add del mod">
          <ac:chgData name="Ambati, Suchitra Reddy" userId="731c7f7e-715d-438f-88e7-e1877626e925" providerId="ADAL" clId="{524CD5CF-77C6-D547-AAD6-508C8DC93024}" dt="2023-03-28T21:13:20.046" v="764" actId="26606"/>
          <ac:spMkLst>
            <pc:docMk/>
            <pc:sldMk cId="3833123618" sldId="269"/>
            <ac:spMk id="3" creationId="{5E4ECE98-50DE-CA2A-0AFD-E9AC4442A527}"/>
          </ac:spMkLst>
        </pc:spChg>
        <pc:spChg chg="add del">
          <ac:chgData name="Ambati, Suchitra Reddy" userId="731c7f7e-715d-438f-88e7-e1877626e925" providerId="ADAL" clId="{524CD5CF-77C6-D547-AAD6-508C8DC93024}" dt="2023-03-28T21:10:49.170" v="701" actId="26606"/>
          <ac:spMkLst>
            <pc:docMk/>
            <pc:sldMk cId="3833123618" sldId="269"/>
            <ac:spMk id="10" creationId="{1660E788-AFA9-4A1B-9991-6AA74632A15B}"/>
          </ac:spMkLst>
        </pc:spChg>
        <pc:spChg chg="add del">
          <ac:chgData name="Ambati, Suchitra Reddy" userId="731c7f7e-715d-438f-88e7-e1877626e925" providerId="ADAL" clId="{524CD5CF-77C6-D547-AAD6-508C8DC93024}" dt="2023-03-28T21:10:49.170" v="701" actId="26606"/>
          <ac:spMkLst>
            <pc:docMk/>
            <pc:sldMk cId="3833123618" sldId="269"/>
            <ac:spMk id="12" creationId="{867D4867-5BA7-4462-B2F6-A23F4A622AA7}"/>
          </ac:spMkLst>
        </pc:spChg>
        <pc:spChg chg="add del">
          <ac:chgData name="Ambati, Suchitra Reddy" userId="731c7f7e-715d-438f-88e7-e1877626e925" providerId="ADAL" clId="{524CD5CF-77C6-D547-AAD6-508C8DC93024}" dt="2023-03-28T21:12:56.340" v="747" actId="26606"/>
          <ac:spMkLst>
            <pc:docMk/>
            <pc:sldMk cId="3833123618" sldId="269"/>
            <ac:spMk id="53" creationId="{1660E788-AFA9-4A1B-9991-6AA74632A15B}"/>
          </ac:spMkLst>
        </pc:spChg>
        <pc:spChg chg="add del">
          <ac:chgData name="Ambati, Suchitra Reddy" userId="731c7f7e-715d-438f-88e7-e1877626e925" providerId="ADAL" clId="{524CD5CF-77C6-D547-AAD6-508C8DC93024}" dt="2023-03-28T21:12:56.340" v="747" actId="26606"/>
          <ac:spMkLst>
            <pc:docMk/>
            <pc:sldMk cId="3833123618" sldId="269"/>
            <ac:spMk id="55" creationId="{867D4867-5BA7-4462-B2F6-A23F4A622AA7}"/>
          </ac:spMkLst>
        </pc:spChg>
        <pc:spChg chg="add del">
          <ac:chgData name="Ambati, Suchitra Reddy" userId="731c7f7e-715d-438f-88e7-e1877626e925" providerId="ADAL" clId="{524CD5CF-77C6-D547-AAD6-508C8DC93024}" dt="2023-03-28T21:13:01.134" v="749" actId="26606"/>
          <ac:spMkLst>
            <pc:docMk/>
            <pc:sldMk cId="3833123618" sldId="269"/>
            <ac:spMk id="57" creationId="{879398A9-0D0D-4901-BDDF-B3D93CECA7B9}"/>
          </ac:spMkLst>
        </pc:spChg>
        <pc:spChg chg="add del">
          <ac:chgData name="Ambati, Suchitra Reddy" userId="731c7f7e-715d-438f-88e7-e1877626e925" providerId="ADAL" clId="{524CD5CF-77C6-D547-AAD6-508C8DC93024}" dt="2023-03-28T21:13:01.134" v="749" actId="26606"/>
          <ac:spMkLst>
            <pc:docMk/>
            <pc:sldMk cId="3833123618" sldId="269"/>
            <ac:spMk id="58" creationId="{011FEC3B-E514-4E21-B2CB-7903A73569E2}"/>
          </ac:spMkLst>
        </pc:spChg>
        <pc:graphicFrameChg chg="add del">
          <ac:chgData name="Ambati, Suchitra Reddy" userId="731c7f7e-715d-438f-88e7-e1877626e925" providerId="ADAL" clId="{524CD5CF-77C6-D547-AAD6-508C8DC93024}" dt="2023-03-28T21:13:04.498" v="751" actId="26606"/>
          <ac:graphicFrameMkLst>
            <pc:docMk/>
            <pc:sldMk cId="3833123618" sldId="269"/>
            <ac:graphicFrameMk id="50" creationId="{76ADF9CE-333B-50B5-A8E7-4069734C4014}"/>
          </ac:graphicFrameMkLst>
        </pc:graphicFrameChg>
        <pc:graphicFrameChg chg="add del">
          <ac:chgData name="Ambati, Suchitra Reddy" userId="731c7f7e-715d-438f-88e7-e1877626e925" providerId="ADAL" clId="{524CD5CF-77C6-D547-AAD6-508C8DC93024}" dt="2023-03-28T21:13:05.444" v="753" actId="26606"/>
          <ac:graphicFrameMkLst>
            <pc:docMk/>
            <pc:sldMk cId="3833123618" sldId="269"/>
            <ac:graphicFrameMk id="52" creationId="{52593583-466C-A61B-53A3-B3EA7F719458}"/>
          </ac:graphicFrameMkLst>
        </pc:graphicFrameChg>
        <pc:graphicFrameChg chg="add del">
          <ac:chgData name="Ambati, Suchitra Reddy" userId="731c7f7e-715d-438f-88e7-e1877626e925" providerId="ADAL" clId="{524CD5CF-77C6-D547-AAD6-508C8DC93024}" dt="2023-03-28T21:13:06.718" v="755" actId="26606"/>
          <ac:graphicFrameMkLst>
            <pc:docMk/>
            <pc:sldMk cId="3833123618" sldId="269"/>
            <ac:graphicFrameMk id="54" creationId="{76ADF9CE-333B-50B5-A8E7-4069734C4014}"/>
          </ac:graphicFrameMkLst>
        </pc:graphicFrameChg>
        <pc:graphicFrameChg chg="add del">
          <ac:chgData name="Ambati, Suchitra Reddy" userId="731c7f7e-715d-438f-88e7-e1877626e925" providerId="ADAL" clId="{524CD5CF-77C6-D547-AAD6-508C8DC93024}" dt="2023-03-28T21:13:07.382" v="757" actId="26606"/>
          <ac:graphicFrameMkLst>
            <pc:docMk/>
            <pc:sldMk cId="3833123618" sldId="269"/>
            <ac:graphicFrameMk id="56" creationId="{52593583-466C-A61B-53A3-B3EA7F719458}"/>
          </ac:graphicFrameMkLst>
        </pc:graphicFrameChg>
        <pc:graphicFrameChg chg="add del">
          <ac:chgData name="Ambati, Suchitra Reddy" userId="731c7f7e-715d-438f-88e7-e1877626e925" providerId="ADAL" clId="{524CD5CF-77C6-D547-AAD6-508C8DC93024}" dt="2023-03-28T21:13:12.665" v="759" actId="26606"/>
          <ac:graphicFrameMkLst>
            <pc:docMk/>
            <pc:sldMk cId="3833123618" sldId="269"/>
            <ac:graphicFrameMk id="59" creationId="{AB3509F4-75D4-5DA9-4063-BC930252345B}"/>
          </ac:graphicFrameMkLst>
        </pc:graphicFrameChg>
        <pc:graphicFrameChg chg="add del">
          <ac:chgData name="Ambati, Suchitra Reddy" userId="731c7f7e-715d-438f-88e7-e1877626e925" providerId="ADAL" clId="{524CD5CF-77C6-D547-AAD6-508C8DC93024}" dt="2023-03-28T21:13:14.337" v="761" actId="26606"/>
          <ac:graphicFrameMkLst>
            <pc:docMk/>
            <pc:sldMk cId="3833123618" sldId="269"/>
            <ac:graphicFrameMk id="61" creationId="{76ADF9CE-333B-50B5-A8E7-4069734C4014}"/>
          </ac:graphicFrameMkLst>
        </pc:graphicFrameChg>
        <pc:graphicFrameChg chg="add del">
          <ac:chgData name="Ambati, Suchitra Reddy" userId="731c7f7e-715d-438f-88e7-e1877626e925" providerId="ADAL" clId="{524CD5CF-77C6-D547-AAD6-508C8DC93024}" dt="2023-03-28T21:13:20.030" v="763" actId="26606"/>
          <ac:graphicFrameMkLst>
            <pc:docMk/>
            <pc:sldMk cId="3833123618" sldId="269"/>
            <ac:graphicFrameMk id="63" creationId="{52593583-466C-A61B-53A3-B3EA7F719458}"/>
          </ac:graphicFrameMkLst>
        </pc:graphicFrameChg>
        <pc:graphicFrameChg chg="add mod modGraphic">
          <ac:chgData name="Ambati, Suchitra Reddy" userId="731c7f7e-715d-438f-88e7-e1877626e925" providerId="ADAL" clId="{524CD5CF-77C6-D547-AAD6-508C8DC93024}" dt="2023-03-28T21:48:17.256" v="1347" actId="14100"/>
          <ac:graphicFrameMkLst>
            <pc:docMk/>
            <pc:sldMk cId="3833123618" sldId="269"/>
            <ac:graphicFrameMk id="65" creationId="{76ADF9CE-333B-50B5-A8E7-4069734C4014}"/>
          </ac:graphicFrameMkLst>
        </pc:graphicFrameChg>
        <pc:picChg chg="add del">
          <ac:chgData name="Ambati, Suchitra Reddy" userId="731c7f7e-715d-438f-88e7-e1877626e925" providerId="ADAL" clId="{524CD5CF-77C6-D547-AAD6-508C8DC93024}" dt="2023-03-28T21:10:27.583" v="695" actId="26606"/>
          <ac:picMkLst>
            <pc:docMk/>
            <pc:sldMk cId="3833123618" sldId="269"/>
            <ac:picMk id="5" creationId="{DBA3DBAF-556F-895B-EAC0-DEA8E19B659D}"/>
          </ac:picMkLst>
        </pc:picChg>
        <pc:picChg chg="add del">
          <ac:chgData name="Ambati, Suchitra Reddy" userId="731c7f7e-715d-438f-88e7-e1877626e925" providerId="ADAL" clId="{524CD5CF-77C6-D547-AAD6-508C8DC93024}" dt="2023-03-28T21:10:31.917" v="697" actId="26606"/>
          <ac:picMkLst>
            <pc:docMk/>
            <pc:sldMk cId="3833123618" sldId="269"/>
            <ac:picMk id="7" creationId="{EFDE44F6-872F-E471-0292-50B3066DD013}"/>
          </ac:picMkLst>
        </pc:picChg>
        <pc:picChg chg="add del">
          <ac:chgData name="Ambati, Suchitra Reddy" userId="731c7f7e-715d-438f-88e7-e1877626e925" providerId="ADAL" clId="{524CD5CF-77C6-D547-AAD6-508C8DC93024}" dt="2023-03-28T21:10:45.325" v="699" actId="26606"/>
          <ac:picMkLst>
            <pc:docMk/>
            <pc:sldMk cId="3833123618" sldId="269"/>
            <ac:picMk id="9" creationId="{1EB69195-6E4A-6237-BCE9-7C76F088B244}"/>
          </ac:picMkLst>
        </pc:picChg>
        <pc:picChg chg="add del">
          <ac:chgData name="Ambati, Suchitra Reddy" userId="731c7f7e-715d-438f-88e7-e1877626e925" providerId="ADAL" clId="{524CD5CF-77C6-D547-AAD6-508C8DC93024}" dt="2023-03-28T21:10:49.170" v="701" actId="26606"/>
          <ac:picMkLst>
            <pc:docMk/>
            <pc:sldMk cId="3833123618" sldId="269"/>
            <ac:picMk id="11" creationId="{90C5333D-97F3-981E-AFE6-58E6FA3981B9}"/>
          </ac:picMkLst>
        </pc:picChg>
        <pc:picChg chg="add del">
          <ac:chgData name="Ambati, Suchitra Reddy" userId="731c7f7e-715d-438f-88e7-e1877626e925" providerId="ADAL" clId="{524CD5CF-77C6-D547-AAD6-508C8DC93024}" dt="2023-03-28T21:10:55.726" v="703" actId="26606"/>
          <ac:picMkLst>
            <pc:docMk/>
            <pc:sldMk cId="3833123618" sldId="269"/>
            <ac:picMk id="14" creationId="{FCF3A5CD-0F63-DFCA-FDBB-518156FE17AB}"/>
          </ac:picMkLst>
        </pc:picChg>
        <pc:picChg chg="add del">
          <ac:chgData name="Ambati, Suchitra Reddy" userId="731c7f7e-715d-438f-88e7-e1877626e925" providerId="ADAL" clId="{524CD5CF-77C6-D547-AAD6-508C8DC93024}" dt="2023-03-28T21:10:58.955" v="705" actId="26606"/>
          <ac:picMkLst>
            <pc:docMk/>
            <pc:sldMk cId="3833123618" sldId="269"/>
            <ac:picMk id="16" creationId="{EFDE44F6-872F-E471-0292-50B3066DD013}"/>
          </ac:picMkLst>
        </pc:picChg>
        <pc:picChg chg="add del">
          <ac:chgData name="Ambati, Suchitra Reddy" userId="731c7f7e-715d-438f-88e7-e1877626e925" providerId="ADAL" clId="{524CD5CF-77C6-D547-AAD6-508C8DC93024}" dt="2023-03-28T21:11:05.206" v="707" actId="26606"/>
          <ac:picMkLst>
            <pc:docMk/>
            <pc:sldMk cId="3833123618" sldId="269"/>
            <ac:picMk id="18" creationId="{1EB69195-6E4A-6237-BCE9-7C76F088B244}"/>
          </ac:picMkLst>
        </pc:picChg>
        <pc:picChg chg="add del">
          <ac:chgData name="Ambati, Suchitra Reddy" userId="731c7f7e-715d-438f-88e7-e1877626e925" providerId="ADAL" clId="{524CD5CF-77C6-D547-AAD6-508C8DC93024}" dt="2023-03-28T21:11:14.407" v="709" actId="26606"/>
          <ac:picMkLst>
            <pc:docMk/>
            <pc:sldMk cId="3833123618" sldId="269"/>
            <ac:picMk id="20" creationId="{DBA3DBAF-556F-895B-EAC0-DEA8E19B659D}"/>
          </ac:picMkLst>
        </pc:picChg>
        <pc:picChg chg="add del">
          <ac:chgData name="Ambati, Suchitra Reddy" userId="731c7f7e-715d-438f-88e7-e1877626e925" providerId="ADAL" clId="{524CD5CF-77C6-D547-AAD6-508C8DC93024}" dt="2023-03-28T21:11:15.557" v="711" actId="26606"/>
          <ac:picMkLst>
            <pc:docMk/>
            <pc:sldMk cId="3833123618" sldId="269"/>
            <ac:picMk id="22" creationId="{EFDE44F6-872F-E471-0292-50B3066DD013}"/>
          </ac:picMkLst>
        </pc:picChg>
        <pc:picChg chg="add del">
          <ac:chgData name="Ambati, Suchitra Reddy" userId="731c7f7e-715d-438f-88e7-e1877626e925" providerId="ADAL" clId="{524CD5CF-77C6-D547-AAD6-508C8DC93024}" dt="2023-03-28T21:11:22.008" v="713" actId="26606"/>
          <ac:picMkLst>
            <pc:docMk/>
            <pc:sldMk cId="3833123618" sldId="269"/>
            <ac:picMk id="24" creationId="{1EB69195-6E4A-6237-BCE9-7C76F088B244}"/>
          </ac:picMkLst>
        </pc:picChg>
        <pc:picChg chg="add del">
          <ac:chgData name="Ambati, Suchitra Reddy" userId="731c7f7e-715d-438f-88e7-e1877626e925" providerId="ADAL" clId="{524CD5CF-77C6-D547-AAD6-508C8DC93024}" dt="2023-03-28T21:11:28.008" v="715" actId="26606"/>
          <ac:picMkLst>
            <pc:docMk/>
            <pc:sldMk cId="3833123618" sldId="269"/>
            <ac:picMk id="26" creationId="{EFDE44F6-872F-E471-0292-50B3066DD013}"/>
          </ac:picMkLst>
        </pc:picChg>
        <pc:picChg chg="add del">
          <ac:chgData name="Ambati, Suchitra Reddy" userId="731c7f7e-715d-438f-88e7-e1877626e925" providerId="ADAL" clId="{524CD5CF-77C6-D547-AAD6-508C8DC93024}" dt="2023-03-28T21:11:29.977" v="717" actId="26606"/>
          <ac:picMkLst>
            <pc:docMk/>
            <pc:sldMk cId="3833123618" sldId="269"/>
            <ac:picMk id="28" creationId="{DBA3DBAF-556F-895B-EAC0-DEA8E19B659D}"/>
          </ac:picMkLst>
        </pc:picChg>
        <pc:picChg chg="add del">
          <ac:chgData name="Ambati, Suchitra Reddy" userId="731c7f7e-715d-438f-88e7-e1877626e925" providerId="ADAL" clId="{524CD5CF-77C6-D547-AAD6-508C8DC93024}" dt="2023-03-28T21:11:32.396" v="719" actId="26606"/>
          <ac:picMkLst>
            <pc:docMk/>
            <pc:sldMk cId="3833123618" sldId="269"/>
            <ac:picMk id="30" creationId="{EFDE44F6-872F-E471-0292-50B3066DD013}"/>
          </ac:picMkLst>
        </pc:picChg>
        <pc:picChg chg="add del">
          <ac:chgData name="Ambati, Suchitra Reddy" userId="731c7f7e-715d-438f-88e7-e1877626e925" providerId="ADAL" clId="{524CD5CF-77C6-D547-AAD6-508C8DC93024}" dt="2023-03-28T21:11:34.479" v="721" actId="26606"/>
          <ac:picMkLst>
            <pc:docMk/>
            <pc:sldMk cId="3833123618" sldId="269"/>
            <ac:picMk id="32" creationId="{1EB69195-6E4A-6237-BCE9-7C76F088B244}"/>
          </ac:picMkLst>
        </pc:picChg>
        <pc:picChg chg="add del">
          <ac:chgData name="Ambati, Suchitra Reddy" userId="731c7f7e-715d-438f-88e7-e1877626e925" providerId="ADAL" clId="{524CD5CF-77C6-D547-AAD6-508C8DC93024}" dt="2023-03-28T21:11:36.948" v="723" actId="26606"/>
          <ac:picMkLst>
            <pc:docMk/>
            <pc:sldMk cId="3833123618" sldId="269"/>
            <ac:picMk id="34" creationId="{FCF3A5CD-0F63-DFCA-FDBB-518156FE17AB}"/>
          </ac:picMkLst>
        </pc:picChg>
        <pc:picChg chg="add del">
          <ac:chgData name="Ambati, Suchitra Reddy" userId="731c7f7e-715d-438f-88e7-e1877626e925" providerId="ADAL" clId="{524CD5CF-77C6-D547-AAD6-508C8DC93024}" dt="2023-03-28T21:11:38.163" v="725" actId="26606"/>
          <ac:picMkLst>
            <pc:docMk/>
            <pc:sldMk cId="3833123618" sldId="269"/>
            <ac:picMk id="36" creationId="{1EB69195-6E4A-6237-BCE9-7C76F088B244}"/>
          </ac:picMkLst>
        </pc:picChg>
        <pc:picChg chg="add del">
          <ac:chgData name="Ambati, Suchitra Reddy" userId="731c7f7e-715d-438f-88e7-e1877626e925" providerId="ADAL" clId="{524CD5CF-77C6-D547-AAD6-508C8DC93024}" dt="2023-03-28T21:11:39.031" v="727" actId="26606"/>
          <ac:picMkLst>
            <pc:docMk/>
            <pc:sldMk cId="3833123618" sldId="269"/>
            <ac:picMk id="38" creationId="{EFDE44F6-872F-E471-0292-50B3066DD013}"/>
          </ac:picMkLst>
        </pc:picChg>
        <pc:picChg chg="add del">
          <ac:chgData name="Ambati, Suchitra Reddy" userId="731c7f7e-715d-438f-88e7-e1877626e925" providerId="ADAL" clId="{524CD5CF-77C6-D547-AAD6-508C8DC93024}" dt="2023-03-28T21:11:43.849" v="729" actId="26606"/>
          <ac:picMkLst>
            <pc:docMk/>
            <pc:sldMk cId="3833123618" sldId="269"/>
            <ac:picMk id="40" creationId="{DBA3DBAF-556F-895B-EAC0-DEA8E19B659D}"/>
          </ac:picMkLst>
        </pc:picChg>
        <pc:picChg chg="add del">
          <ac:chgData name="Ambati, Suchitra Reddy" userId="731c7f7e-715d-438f-88e7-e1877626e925" providerId="ADAL" clId="{524CD5CF-77C6-D547-AAD6-508C8DC93024}" dt="2023-03-28T21:11:46.631" v="731" actId="26606"/>
          <ac:picMkLst>
            <pc:docMk/>
            <pc:sldMk cId="3833123618" sldId="269"/>
            <ac:picMk id="42" creationId="{EFDE44F6-872F-E471-0292-50B3066DD013}"/>
          </ac:picMkLst>
        </pc:picChg>
        <pc:picChg chg="add del">
          <ac:chgData name="Ambati, Suchitra Reddy" userId="731c7f7e-715d-438f-88e7-e1877626e925" providerId="ADAL" clId="{524CD5CF-77C6-D547-AAD6-508C8DC93024}" dt="2023-03-28T21:11:49.667" v="733" actId="26606"/>
          <ac:picMkLst>
            <pc:docMk/>
            <pc:sldMk cId="3833123618" sldId="269"/>
            <ac:picMk id="44" creationId="{1EB69195-6E4A-6237-BCE9-7C76F088B244}"/>
          </ac:picMkLst>
        </pc:picChg>
        <pc:picChg chg="add del">
          <ac:chgData name="Ambati, Suchitra Reddy" userId="731c7f7e-715d-438f-88e7-e1877626e925" providerId="ADAL" clId="{524CD5CF-77C6-D547-AAD6-508C8DC93024}" dt="2023-03-28T21:11:52.596" v="735" actId="26606"/>
          <ac:picMkLst>
            <pc:docMk/>
            <pc:sldMk cId="3833123618" sldId="269"/>
            <ac:picMk id="46" creationId="{EFDE44F6-872F-E471-0292-50B3066DD013}"/>
          </ac:picMkLst>
        </pc:picChg>
        <pc:picChg chg="add mod ord">
          <ac:chgData name="Ambati, Suchitra Reddy" userId="731c7f7e-715d-438f-88e7-e1877626e925" providerId="ADAL" clId="{524CD5CF-77C6-D547-AAD6-508C8DC93024}" dt="2023-03-28T21:47:48.322" v="1339" actId="26606"/>
          <ac:picMkLst>
            <pc:docMk/>
            <pc:sldMk cId="3833123618" sldId="269"/>
            <ac:picMk id="48" creationId="{1EB69195-6E4A-6237-BCE9-7C76F088B244}"/>
          </ac:picMkLst>
        </pc:picChg>
      </pc:sldChg>
      <pc:sldChg chg="addSp delSp modSp new mod setBg">
        <pc:chgData name="Ambati, Suchitra Reddy" userId="731c7f7e-715d-438f-88e7-e1877626e925" providerId="ADAL" clId="{524CD5CF-77C6-D547-AAD6-508C8DC93024}" dt="2023-03-28T21:48:48.562" v="1355" actId="14100"/>
        <pc:sldMkLst>
          <pc:docMk/>
          <pc:sldMk cId="2776498453" sldId="270"/>
        </pc:sldMkLst>
        <pc:spChg chg="mod">
          <ac:chgData name="Ambati, Suchitra Reddy" userId="731c7f7e-715d-438f-88e7-e1877626e925" providerId="ADAL" clId="{524CD5CF-77C6-D547-AAD6-508C8DC93024}" dt="2023-03-28T21:48:38.367" v="1352" actId="26606"/>
          <ac:spMkLst>
            <pc:docMk/>
            <pc:sldMk cId="2776498453" sldId="270"/>
            <ac:spMk id="2" creationId="{7D63E797-58C8-6E8B-61F8-2226BC82A14C}"/>
          </ac:spMkLst>
        </pc:spChg>
        <pc:spChg chg="add del mod">
          <ac:chgData name="Ambati, Suchitra Reddy" userId="731c7f7e-715d-438f-88e7-e1877626e925" providerId="ADAL" clId="{524CD5CF-77C6-D547-AAD6-508C8DC93024}" dt="2023-03-28T21:15:50.609" v="805" actId="26606"/>
          <ac:spMkLst>
            <pc:docMk/>
            <pc:sldMk cId="2776498453" sldId="270"/>
            <ac:spMk id="3" creationId="{7E26F346-0FA1-8FAD-BD25-F3624CD06267}"/>
          </ac:spMkLst>
        </pc:spChg>
        <pc:spChg chg="add del">
          <ac:chgData name="Ambati, Suchitra Reddy" userId="731c7f7e-715d-438f-88e7-e1877626e925" providerId="ADAL" clId="{524CD5CF-77C6-D547-AAD6-508C8DC93024}" dt="2023-03-28T21:48:33.438" v="1349" actId="26606"/>
          <ac:spMkLst>
            <pc:docMk/>
            <pc:sldMk cId="2776498453" sldId="270"/>
            <ac:spMk id="34" creationId="{4E866FF9-A729-45F0-A163-10E89E871602}"/>
          </ac:spMkLst>
        </pc:spChg>
        <pc:spChg chg="add del">
          <ac:chgData name="Ambati, Suchitra Reddy" userId="731c7f7e-715d-438f-88e7-e1877626e925" providerId="ADAL" clId="{524CD5CF-77C6-D547-AAD6-508C8DC93024}" dt="2023-03-28T21:48:33.438" v="1349" actId="26606"/>
          <ac:spMkLst>
            <pc:docMk/>
            <pc:sldMk cId="2776498453" sldId="270"/>
            <ac:spMk id="36" creationId="{A804366F-2366-4688-98E7-B101C7BC6146}"/>
          </ac:spMkLst>
        </pc:spChg>
        <pc:spChg chg="add del">
          <ac:chgData name="Ambati, Suchitra Reddy" userId="731c7f7e-715d-438f-88e7-e1877626e925" providerId="ADAL" clId="{524CD5CF-77C6-D547-AAD6-508C8DC93024}" dt="2023-03-28T21:48:38.338" v="1351" actId="26606"/>
          <ac:spMkLst>
            <pc:docMk/>
            <pc:sldMk cId="2776498453" sldId="270"/>
            <ac:spMk id="38" creationId="{0AF33C27-9C85-4B30-9AD7-879D48AFE4FF}"/>
          </ac:spMkLst>
        </pc:spChg>
        <pc:spChg chg="add del">
          <ac:chgData name="Ambati, Suchitra Reddy" userId="731c7f7e-715d-438f-88e7-e1877626e925" providerId="ADAL" clId="{524CD5CF-77C6-D547-AAD6-508C8DC93024}" dt="2023-03-28T21:48:38.338" v="1351" actId="26606"/>
          <ac:spMkLst>
            <pc:docMk/>
            <pc:sldMk cId="2776498453" sldId="270"/>
            <ac:spMk id="39" creationId="{6D5089DD-882D-4413-B8BF-4798BFD84A98}"/>
          </ac:spMkLst>
        </pc:spChg>
        <pc:spChg chg="add">
          <ac:chgData name="Ambati, Suchitra Reddy" userId="731c7f7e-715d-438f-88e7-e1877626e925" providerId="ADAL" clId="{524CD5CF-77C6-D547-AAD6-508C8DC93024}" dt="2023-03-28T21:48:38.367" v="1352" actId="26606"/>
          <ac:spMkLst>
            <pc:docMk/>
            <pc:sldMk cId="2776498453" sldId="270"/>
            <ac:spMk id="41" creationId="{0AF33C27-9C85-4B30-9AD7-879D48AFE4FF}"/>
          </ac:spMkLst>
        </pc:spChg>
        <pc:spChg chg="add">
          <ac:chgData name="Ambati, Suchitra Reddy" userId="731c7f7e-715d-438f-88e7-e1877626e925" providerId="ADAL" clId="{524CD5CF-77C6-D547-AAD6-508C8DC93024}" dt="2023-03-28T21:48:38.367" v="1352" actId="26606"/>
          <ac:spMkLst>
            <pc:docMk/>
            <pc:sldMk cId="2776498453" sldId="270"/>
            <ac:spMk id="42" creationId="{6D5089DD-882D-4413-B8BF-4798BFD84A98}"/>
          </ac:spMkLst>
        </pc:spChg>
        <pc:graphicFrameChg chg="add del">
          <ac:chgData name="Ambati, Suchitra Reddy" userId="731c7f7e-715d-438f-88e7-e1877626e925" providerId="ADAL" clId="{524CD5CF-77C6-D547-AAD6-508C8DC93024}" dt="2023-03-28T21:15:22.264" v="786" actId="26606"/>
          <ac:graphicFrameMkLst>
            <pc:docMk/>
            <pc:sldMk cId="2776498453" sldId="270"/>
            <ac:graphicFrameMk id="9" creationId="{47610DDB-EB49-A163-B889-29C7DD753AA0}"/>
          </ac:graphicFrameMkLst>
        </pc:graphicFrameChg>
        <pc:graphicFrameChg chg="add del">
          <ac:chgData name="Ambati, Suchitra Reddy" userId="731c7f7e-715d-438f-88e7-e1877626e925" providerId="ADAL" clId="{524CD5CF-77C6-D547-AAD6-508C8DC93024}" dt="2023-03-28T21:15:33.058" v="788" actId="26606"/>
          <ac:graphicFrameMkLst>
            <pc:docMk/>
            <pc:sldMk cId="2776498453" sldId="270"/>
            <ac:graphicFrameMk id="11" creationId="{FC8CFEE4-B90D-EE17-1537-004F917E376A}"/>
          </ac:graphicFrameMkLst>
        </pc:graphicFrameChg>
        <pc:graphicFrameChg chg="add del">
          <ac:chgData name="Ambati, Suchitra Reddy" userId="731c7f7e-715d-438f-88e7-e1877626e925" providerId="ADAL" clId="{524CD5CF-77C6-D547-AAD6-508C8DC93024}" dt="2023-03-28T21:15:35.242" v="790" actId="26606"/>
          <ac:graphicFrameMkLst>
            <pc:docMk/>
            <pc:sldMk cId="2776498453" sldId="270"/>
            <ac:graphicFrameMk id="13" creationId="{47610DDB-EB49-A163-B889-29C7DD753AA0}"/>
          </ac:graphicFrameMkLst>
        </pc:graphicFrameChg>
        <pc:graphicFrameChg chg="add del">
          <ac:chgData name="Ambati, Suchitra Reddy" userId="731c7f7e-715d-438f-88e7-e1877626e925" providerId="ADAL" clId="{524CD5CF-77C6-D547-AAD6-508C8DC93024}" dt="2023-03-28T21:15:36.903" v="792" actId="26606"/>
          <ac:graphicFrameMkLst>
            <pc:docMk/>
            <pc:sldMk cId="2776498453" sldId="270"/>
            <ac:graphicFrameMk id="15" creationId="{8566EA03-01D0-1106-36DD-33F769B546B0}"/>
          </ac:graphicFrameMkLst>
        </pc:graphicFrameChg>
        <pc:graphicFrameChg chg="add del">
          <ac:chgData name="Ambati, Suchitra Reddy" userId="731c7f7e-715d-438f-88e7-e1877626e925" providerId="ADAL" clId="{524CD5CF-77C6-D547-AAD6-508C8DC93024}" dt="2023-03-28T21:15:38.574" v="794" actId="26606"/>
          <ac:graphicFrameMkLst>
            <pc:docMk/>
            <pc:sldMk cId="2776498453" sldId="270"/>
            <ac:graphicFrameMk id="17" creationId="{FC8CFEE4-B90D-EE17-1537-004F917E376A}"/>
          </ac:graphicFrameMkLst>
        </pc:graphicFrameChg>
        <pc:graphicFrameChg chg="add del">
          <ac:chgData name="Ambati, Suchitra Reddy" userId="731c7f7e-715d-438f-88e7-e1877626e925" providerId="ADAL" clId="{524CD5CF-77C6-D547-AAD6-508C8DC93024}" dt="2023-03-28T21:15:41.288" v="796" actId="26606"/>
          <ac:graphicFrameMkLst>
            <pc:docMk/>
            <pc:sldMk cId="2776498453" sldId="270"/>
            <ac:graphicFrameMk id="19" creationId="{90676C60-2609-633E-698B-251050ECAC54}"/>
          </ac:graphicFrameMkLst>
        </pc:graphicFrameChg>
        <pc:graphicFrameChg chg="add del">
          <ac:chgData name="Ambati, Suchitra Reddy" userId="731c7f7e-715d-438f-88e7-e1877626e925" providerId="ADAL" clId="{524CD5CF-77C6-D547-AAD6-508C8DC93024}" dt="2023-03-28T21:15:42.078" v="798" actId="26606"/>
          <ac:graphicFrameMkLst>
            <pc:docMk/>
            <pc:sldMk cId="2776498453" sldId="270"/>
            <ac:graphicFrameMk id="21" creationId="{FC8CFEE4-B90D-EE17-1537-004F917E376A}"/>
          </ac:graphicFrameMkLst>
        </pc:graphicFrameChg>
        <pc:graphicFrameChg chg="add del">
          <ac:chgData name="Ambati, Suchitra Reddy" userId="731c7f7e-715d-438f-88e7-e1877626e925" providerId="ADAL" clId="{524CD5CF-77C6-D547-AAD6-508C8DC93024}" dt="2023-03-28T21:15:46.306" v="800" actId="26606"/>
          <ac:graphicFrameMkLst>
            <pc:docMk/>
            <pc:sldMk cId="2776498453" sldId="270"/>
            <ac:graphicFrameMk id="23" creationId="{47610DDB-EB49-A163-B889-29C7DD753AA0}"/>
          </ac:graphicFrameMkLst>
        </pc:graphicFrameChg>
        <pc:graphicFrameChg chg="add del">
          <ac:chgData name="Ambati, Suchitra Reddy" userId="731c7f7e-715d-438f-88e7-e1877626e925" providerId="ADAL" clId="{524CD5CF-77C6-D547-AAD6-508C8DC93024}" dt="2023-03-28T21:15:48.723" v="802" actId="26606"/>
          <ac:graphicFrameMkLst>
            <pc:docMk/>
            <pc:sldMk cId="2776498453" sldId="270"/>
            <ac:graphicFrameMk id="25" creationId="{90676C60-2609-633E-698B-251050ECAC54}"/>
          </ac:graphicFrameMkLst>
        </pc:graphicFrameChg>
        <pc:graphicFrameChg chg="add del">
          <ac:chgData name="Ambati, Suchitra Reddy" userId="731c7f7e-715d-438f-88e7-e1877626e925" providerId="ADAL" clId="{524CD5CF-77C6-D547-AAD6-508C8DC93024}" dt="2023-03-28T21:15:50.593" v="804" actId="26606"/>
          <ac:graphicFrameMkLst>
            <pc:docMk/>
            <pc:sldMk cId="2776498453" sldId="270"/>
            <ac:graphicFrameMk id="27" creationId="{FC8CFEE4-B90D-EE17-1537-004F917E376A}"/>
          </ac:graphicFrameMkLst>
        </pc:graphicFrameChg>
        <pc:graphicFrameChg chg="add mod modGraphic">
          <ac:chgData name="Ambati, Suchitra Reddy" userId="731c7f7e-715d-438f-88e7-e1877626e925" providerId="ADAL" clId="{524CD5CF-77C6-D547-AAD6-508C8DC93024}" dt="2023-03-28T21:48:48.562" v="1355" actId="14100"/>
          <ac:graphicFrameMkLst>
            <pc:docMk/>
            <pc:sldMk cId="2776498453" sldId="270"/>
            <ac:graphicFrameMk id="29" creationId="{90676C60-2609-633E-698B-251050ECAC54}"/>
          </ac:graphicFrameMkLst>
        </pc:graphicFrameChg>
        <pc:picChg chg="add del">
          <ac:chgData name="Ambati, Suchitra Reddy" userId="731c7f7e-715d-438f-88e7-e1877626e925" providerId="ADAL" clId="{524CD5CF-77C6-D547-AAD6-508C8DC93024}" dt="2023-03-28T21:15:09.253" v="782" actId="26606"/>
          <ac:picMkLst>
            <pc:docMk/>
            <pc:sldMk cId="2776498453" sldId="270"/>
            <ac:picMk id="5" creationId="{8EAD2B75-06DB-4D8D-3115-4B136DC4B16B}"/>
          </ac:picMkLst>
        </pc:picChg>
        <pc:picChg chg="add del">
          <ac:chgData name="Ambati, Suchitra Reddy" userId="731c7f7e-715d-438f-88e7-e1877626e925" providerId="ADAL" clId="{524CD5CF-77C6-D547-AAD6-508C8DC93024}" dt="2023-03-28T21:15:14.390" v="784" actId="26606"/>
          <ac:picMkLst>
            <pc:docMk/>
            <pc:sldMk cId="2776498453" sldId="270"/>
            <ac:picMk id="7" creationId="{BF45C1F7-EBE8-4D98-97A8-1968C43AF04A}"/>
          </ac:picMkLst>
        </pc:picChg>
      </pc:sldChg>
      <pc:sldChg chg="addSp delSp modSp new mod setBg">
        <pc:chgData name="Ambati, Suchitra Reddy" userId="731c7f7e-715d-438f-88e7-e1877626e925" providerId="ADAL" clId="{524CD5CF-77C6-D547-AAD6-508C8DC93024}" dt="2023-03-28T21:49:46.182" v="1357" actId="26606"/>
        <pc:sldMkLst>
          <pc:docMk/>
          <pc:sldMk cId="182207141" sldId="271"/>
        </pc:sldMkLst>
        <pc:spChg chg="mod">
          <ac:chgData name="Ambati, Suchitra Reddy" userId="731c7f7e-715d-438f-88e7-e1877626e925" providerId="ADAL" clId="{524CD5CF-77C6-D547-AAD6-508C8DC93024}" dt="2023-03-28T21:49:46.182" v="1357" actId="26606"/>
          <ac:spMkLst>
            <pc:docMk/>
            <pc:sldMk cId="182207141" sldId="271"/>
            <ac:spMk id="2" creationId="{8378B990-FBF7-73D9-5725-1F13252C9E0E}"/>
          </ac:spMkLst>
        </pc:spChg>
        <pc:spChg chg="add del mod">
          <ac:chgData name="Ambati, Suchitra Reddy" userId="731c7f7e-715d-438f-88e7-e1877626e925" providerId="ADAL" clId="{524CD5CF-77C6-D547-AAD6-508C8DC93024}" dt="2023-03-28T21:16:55.260" v="824" actId="26606"/>
          <ac:spMkLst>
            <pc:docMk/>
            <pc:sldMk cId="182207141" sldId="271"/>
            <ac:spMk id="3" creationId="{A53FA06E-8B9C-E1F3-EEBC-3689DC77D07A}"/>
          </ac:spMkLst>
        </pc:spChg>
        <pc:spChg chg="add del">
          <ac:chgData name="Ambati, Suchitra Reddy" userId="731c7f7e-715d-438f-88e7-e1877626e925" providerId="ADAL" clId="{524CD5CF-77C6-D547-AAD6-508C8DC93024}" dt="2023-03-28T21:16:35.567" v="815" actId="26606"/>
          <ac:spMkLst>
            <pc:docMk/>
            <pc:sldMk cId="182207141" sldId="271"/>
            <ac:spMk id="9" creationId="{4E866FF9-A729-45F0-A163-10E89E871602}"/>
          </ac:spMkLst>
        </pc:spChg>
        <pc:spChg chg="add del">
          <ac:chgData name="Ambati, Suchitra Reddy" userId="731c7f7e-715d-438f-88e7-e1877626e925" providerId="ADAL" clId="{524CD5CF-77C6-D547-AAD6-508C8DC93024}" dt="2023-03-28T21:16:35.567" v="815" actId="26606"/>
          <ac:spMkLst>
            <pc:docMk/>
            <pc:sldMk cId="182207141" sldId="271"/>
            <ac:spMk id="11" creationId="{A804366F-2366-4688-98E7-B101C7BC6146}"/>
          </ac:spMkLst>
        </pc:spChg>
        <pc:spChg chg="add del">
          <ac:chgData name="Ambati, Suchitra Reddy" userId="731c7f7e-715d-438f-88e7-e1877626e925" providerId="ADAL" clId="{524CD5CF-77C6-D547-AAD6-508C8DC93024}" dt="2023-03-28T21:16:50.353" v="819" actId="26606"/>
          <ac:spMkLst>
            <pc:docMk/>
            <pc:sldMk cId="182207141" sldId="271"/>
            <ac:spMk id="15" creationId="{4E866FF9-A729-45F0-A163-10E89E871602}"/>
          </ac:spMkLst>
        </pc:spChg>
        <pc:spChg chg="add del">
          <ac:chgData name="Ambati, Suchitra Reddy" userId="731c7f7e-715d-438f-88e7-e1877626e925" providerId="ADAL" clId="{524CD5CF-77C6-D547-AAD6-508C8DC93024}" dt="2023-03-28T21:16:50.353" v="819" actId="26606"/>
          <ac:spMkLst>
            <pc:docMk/>
            <pc:sldMk cId="182207141" sldId="271"/>
            <ac:spMk id="16" creationId="{A804366F-2366-4688-98E7-B101C7BC6146}"/>
          </ac:spMkLst>
        </pc:spChg>
        <pc:spChg chg="add del">
          <ac:chgData name="Ambati, Suchitra Reddy" userId="731c7f7e-715d-438f-88e7-e1877626e925" providerId="ADAL" clId="{524CD5CF-77C6-D547-AAD6-508C8DC93024}" dt="2023-03-28T21:16:55.227" v="823" actId="26606"/>
          <ac:spMkLst>
            <pc:docMk/>
            <pc:sldMk cId="182207141" sldId="271"/>
            <ac:spMk id="21" creationId="{4E866FF9-A729-45F0-A163-10E89E871602}"/>
          </ac:spMkLst>
        </pc:spChg>
        <pc:spChg chg="add del">
          <ac:chgData name="Ambati, Suchitra Reddy" userId="731c7f7e-715d-438f-88e7-e1877626e925" providerId="ADAL" clId="{524CD5CF-77C6-D547-AAD6-508C8DC93024}" dt="2023-03-28T21:16:55.227" v="823" actId="26606"/>
          <ac:spMkLst>
            <pc:docMk/>
            <pc:sldMk cId="182207141" sldId="271"/>
            <ac:spMk id="22" creationId="{A804366F-2366-4688-98E7-B101C7BC6146}"/>
          </ac:spMkLst>
        </pc:spChg>
        <pc:spChg chg="add del">
          <ac:chgData name="Ambati, Suchitra Reddy" userId="731c7f7e-715d-438f-88e7-e1877626e925" providerId="ADAL" clId="{524CD5CF-77C6-D547-AAD6-508C8DC93024}" dt="2023-03-28T21:49:46.182" v="1357" actId="26606"/>
          <ac:spMkLst>
            <pc:docMk/>
            <pc:sldMk cId="182207141" sldId="271"/>
            <ac:spMk id="30" creationId="{0AF33C27-9C85-4B30-9AD7-879D48AFE4FF}"/>
          </ac:spMkLst>
        </pc:spChg>
        <pc:spChg chg="add del">
          <ac:chgData name="Ambati, Suchitra Reddy" userId="731c7f7e-715d-438f-88e7-e1877626e925" providerId="ADAL" clId="{524CD5CF-77C6-D547-AAD6-508C8DC93024}" dt="2023-03-28T21:49:46.182" v="1357" actId="26606"/>
          <ac:spMkLst>
            <pc:docMk/>
            <pc:sldMk cId="182207141" sldId="271"/>
            <ac:spMk id="32" creationId="{6D5089DD-882D-4413-B8BF-4798BFD84A98}"/>
          </ac:spMkLst>
        </pc:spChg>
        <pc:graphicFrameChg chg="add del">
          <ac:chgData name="Ambati, Suchitra Reddy" userId="731c7f7e-715d-438f-88e7-e1877626e925" providerId="ADAL" clId="{524CD5CF-77C6-D547-AAD6-508C8DC93024}" dt="2023-03-28T21:16:31.819" v="813" actId="26606"/>
          <ac:graphicFrameMkLst>
            <pc:docMk/>
            <pc:sldMk cId="182207141" sldId="271"/>
            <ac:graphicFrameMk id="5" creationId="{6E8099A0-E08C-CE51-B4D9-C59EB3567A82}"/>
          </ac:graphicFrameMkLst>
        </pc:graphicFrameChg>
        <pc:graphicFrameChg chg="add del">
          <ac:chgData name="Ambati, Suchitra Reddy" userId="731c7f7e-715d-438f-88e7-e1877626e925" providerId="ADAL" clId="{524CD5CF-77C6-D547-AAD6-508C8DC93024}" dt="2023-03-28T21:16:35.567" v="815" actId="26606"/>
          <ac:graphicFrameMkLst>
            <pc:docMk/>
            <pc:sldMk cId="182207141" sldId="271"/>
            <ac:graphicFrameMk id="7" creationId="{0996DBA0-7EC0-3192-5EAD-84280CC08211}"/>
          </ac:graphicFrameMkLst>
        </pc:graphicFrameChg>
        <pc:graphicFrameChg chg="add del">
          <ac:chgData name="Ambati, Suchitra Reddy" userId="731c7f7e-715d-438f-88e7-e1877626e925" providerId="ADAL" clId="{524CD5CF-77C6-D547-AAD6-508C8DC93024}" dt="2023-03-28T21:16:47.572" v="817" actId="26606"/>
          <ac:graphicFrameMkLst>
            <pc:docMk/>
            <pc:sldMk cId="182207141" sldId="271"/>
            <ac:graphicFrameMk id="13" creationId="{E7F4044D-E72F-D8F0-03D2-22359F560522}"/>
          </ac:graphicFrameMkLst>
        </pc:graphicFrameChg>
        <pc:graphicFrameChg chg="add del">
          <ac:chgData name="Ambati, Suchitra Reddy" userId="731c7f7e-715d-438f-88e7-e1877626e925" providerId="ADAL" clId="{524CD5CF-77C6-D547-AAD6-508C8DC93024}" dt="2023-03-28T21:16:50.353" v="819" actId="26606"/>
          <ac:graphicFrameMkLst>
            <pc:docMk/>
            <pc:sldMk cId="182207141" sldId="271"/>
            <ac:graphicFrameMk id="17" creationId="{0996DBA0-7EC0-3192-5EAD-84280CC08211}"/>
          </ac:graphicFrameMkLst>
        </pc:graphicFrameChg>
        <pc:graphicFrameChg chg="add del">
          <ac:chgData name="Ambati, Suchitra Reddy" userId="731c7f7e-715d-438f-88e7-e1877626e925" providerId="ADAL" clId="{524CD5CF-77C6-D547-AAD6-508C8DC93024}" dt="2023-03-28T21:16:53.423" v="821" actId="26606"/>
          <ac:graphicFrameMkLst>
            <pc:docMk/>
            <pc:sldMk cId="182207141" sldId="271"/>
            <ac:graphicFrameMk id="19" creationId="{E7F4044D-E72F-D8F0-03D2-22359F560522}"/>
          </ac:graphicFrameMkLst>
        </pc:graphicFrameChg>
        <pc:graphicFrameChg chg="add del">
          <ac:chgData name="Ambati, Suchitra Reddy" userId="731c7f7e-715d-438f-88e7-e1877626e925" providerId="ADAL" clId="{524CD5CF-77C6-D547-AAD6-508C8DC93024}" dt="2023-03-28T21:16:55.227" v="823" actId="26606"/>
          <ac:graphicFrameMkLst>
            <pc:docMk/>
            <pc:sldMk cId="182207141" sldId="271"/>
            <ac:graphicFrameMk id="23" creationId="{0996DBA0-7EC0-3192-5EAD-84280CC08211}"/>
          </ac:graphicFrameMkLst>
        </pc:graphicFrameChg>
        <pc:graphicFrameChg chg="add mod modGraphic">
          <ac:chgData name="Ambati, Suchitra Reddy" userId="731c7f7e-715d-438f-88e7-e1877626e925" providerId="ADAL" clId="{524CD5CF-77C6-D547-AAD6-508C8DC93024}" dt="2023-03-28T21:49:46.182" v="1357" actId="26606"/>
          <ac:graphicFrameMkLst>
            <pc:docMk/>
            <pc:sldMk cId="182207141" sldId="271"/>
            <ac:graphicFrameMk id="25" creationId="{E7F4044D-E72F-D8F0-03D2-22359F560522}"/>
          </ac:graphicFrameMkLst>
        </pc:graphicFrameChg>
      </pc:sldChg>
      <pc:sldChg chg="addSp delSp modSp new mod setBg setClrOvrMap">
        <pc:chgData name="Ambati, Suchitra Reddy" userId="731c7f7e-715d-438f-88e7-e1877626e925" providerId="ADAL" clId="{524CD5CF-77C6-D547-AAD6-508C8DC93024}" dt="2023-03-28T21:20:13.379" v="882" actId="26606"/>
        <pc:sldMkLst>
          <pc:docMk/>
          <pc:sldMk cId="2682706999" sldId="272"/>
        </pc:sldMkLst>
        <pc:spChg chg="mod">
          <ac:chgData name="Ambati, Suchitra Reddy" userId="731c7f7e-715d-438f-88e7-e1877626e925" providerId="ADAL" clId="{524CD5CF-77C6-D547-AAD6-508C8DC93024}" dt="2023-03-28T21:20:13.379" v="882" actId="26606"/>
          <ac:spMkLst>
            <pc:docMk/>
            <pc:sldMk cId="2682706999" sldId="272"/>
            <ac:spMk id="2" creationId="{00CCA008-6C15-9BB3-4971-FDB65EFB1109}"/>
          </ac:spMkLst>
        </pc:spChg>
        <pc:spChg chg="mod">
          <ac:chgData name="Ambati, Suchitra Reddy" userId="731c7f7e-715d-438f-88e7-e1877626e925" providerId="ADAL" clId="{524CD5CF-77C6-D547-AAD6-508C8DC93024}" dt="2023-03-28T21:19:52.625" v="876" actId="26606"/>
          <ac:spMkLst>
            <pc:docMk/>
            <pc:sldMk cId="2682706999" sldId="272"/>
            <ac:spMk id="3" creationId="{00A2959B-262F-7DCF-B4B8-BB5B45A562E5}"/>
          </ac:spMkLst>
        </pc:spChg>
        <pc:spChg chg="add del">
          <ac:chgData name="Ambati, Suchitra Reddy" userId="731c7f7e-715d-438f-88e7-e1877626e925" providerId="ADAL" clId="{524CD5CF-77C6-D547-AAD6-508C8DC93024}" dt="2023-03-28T21:17:25.573" v="832" actId="26606"/>
          <ac:spMkLst>
            <pc:docMk/>
            <pc:sldMk cId="2682706999" sldId="272"/>
            <ac:spMk id="8" creationId="{6AD85578-1E4B-4014-9D52-E76894750300}"/>
          </ac:spMkLst>
        </pc:spChg>
        <pc:spChg chg="add del">
          <ac:chgData name="Ambati, Suchitra Reddy" userId="731c7f7e-715d-438f-88e7-e1877626e925" providerId="ADAL" clId="{524CD5CF-77C6-D547-AAD6-508C8DC93024}" dt="2023-03-28T21:17:25.573" v="832" actId="26606"/>
          <ac:spMkLst>
            <pc:docMk/>
            <pc:sldMk cId="2682706999" sldId="272"/>
            <ac:spMk id="10" creationId="{48550B3F-9390-4CA1-B3C8-91529289DCED}"/>
          </ac:spMkLst>
        </pc:spChg>
        <pc:spChg chg="add del">
          <ac:chgData name="Ambati, Suchitra Reddy" userId="731c7f7e-715d-438f-88e7-e1877626e925" providerId="ADAL" clId="{524CD5CF-77C6-D547-AAD6-508C8DC93024}" dt="2023-03-28T21:17:33.675" v="836" actId="26606"/>
          <ac:spMkLst>
            <pc:docMk/>
            <pc:sldMk cId="2682706999" sldId="272"/>
            <ac:spMk id="14" creationId="{6AD85578-1E4B-4014-9D52-E76894750300}"/>
          </ac:spMkLst>
        </pc:spChg>
        <pc:spChg chg="add del">
          <ac:chgData name="Ambati, Suchitra Reddy" userId="731c7f7e-715d-438f-88e7-e1877626e925" providerId="ADAL" clId="{524CD5CF-77C6-D547-AAD6-508C8DC93024}" dt="2023-03-28T21:17:33.675" v="836" actId="26606"/>
          <ac:spMkLst>
            <pc:docMk/>
            <pc:sldMk cId="2682706999" sldId="272"/>
            <ac:spMk id="15" creationId="{48550B3F-9390-4CA1-B3C8-91529289DCED}"/>
          </ac:spMkLst>
        </pc:spChg>
        <pc:spChg chg="add del">
          <ac:chgData name="Ambati, Suchitra Reddy" userId="731c7f7e-715d-438f-88e7-e1877626e925" providerId="ADAL" clId="{524CD5CF-77C6-D547-AAD6-508C8DC93024}" dt="2023-03-28T21:17:42.211" v="840" actId="26606"/>
          <ac:spMkLst>
            <pc:docMk/>
            <pc:sldMk cId="2682706999" sldId="272"/>
            <ac:spMk id="19" creationId="{6AD85578-1E4B-4014-9D52-E76894750300}"/>
          </ac:spMkLst>
        </pc:spChg>
        <pc:spChg chg="add del">
          <ac:chgData name="Ambati, Suchitra Reddy" userId="731c7f7e-715d-438f-88e7-e1877626e925" providerId="ADAL" clId="{524CD5CF-77C6-D547-AAD6-508C8DC93024}" dt="2023-03-28T21:17:42.211" v="840" actId="26606"/>
          <ac:spMkLst>
            <pc:docMk/>
            <pc:sldMk cId="2682706999" sldId="272"/>
            <ac:spMk id="20" creationId="{48550B3F-9390-4CA1-B3C8-91529289DCED}"/>
          </ac:spMkLst>
        </pc:spChg>
        <pc:spChg chg="add del">
          <ac:chgData name="Ambati, Suchitra Reddy" userId="731c7f7e-715d-438f-88e7-e1877626e925" providerId="ADAL" clId="{524CD5CF-77C6-D547-AAD6-508C8DC93024}" dt="2023-03-28T21:17:53.111" v="844" actId="26606"/>
          <ac:spMkLst>
            <pc:docMk/>
            <pc:sldMk cId="2682706999" sldId="272"/>
            <ac:spMk id="24" creationId="{6AD85578-1E4B-4014-9D52-E76894750300}"/>
          </ac:spMkLst>
        </pc:spChg>
        <pc:spChg chg="add del">
          <ac:chgData name="Ambati, Suchitra Reddy" userId="731c7f7e-715d-438f-88e7-e1877626e925" providerId="ADAL" clId="{524CD5CF-77C6-D547-AAD6-508C8DC93024}" dt="2023-03-28T21:17:53.111" v="844" actId="26606"/>
          <ac:spMkLst>
            <pc:docMk/>
            <pc:sldMk cId="2682706999" sldId="272"/>
            <ac:spMk id="25" creationId="{48550B3F-9390-4CA1-B3C8-91529289DCED}"/>
          </ac:spMkLst>
        </pc:spChg>
        <pc:spChg chg="add del">
          <ac:chgData name="Ambati, Suchitra Reddy" userId="731c7f7e-715d-438f-88e7-e1877626e925" providerId="ADAL" clId="{524CD5CF-77C6-D547-AAD6-508C8DC93024}" dt="2023-03-28T21:17:53.865" v="846" actId="26606"/>
          <ac:spMkLst>
            <pc:docMk/>
            <pc:sldMk cId="2682706999" sldId="272"/>
            <ac:spMk id="27" creationId="{FB403EBD-907E-4D59-98D4-A72CD1063C62}"/>
          </ac:spMkLst>
        </pc:spChg>
        <pc:spChg chg="add del">
          <ac:chgData name="Ambati, Suchitra Reddy" userId="731c7f7e-715d-438f-88e7-e1877626e925" providerId="ADAL" clId="{524CD5CF-77C6-D547-AAD6-508C8DC93024}" dt="2023-03-28T21:17:55.698" v="848" actId="26606"/>
          <ac:spMkLst>
            <pc:docMk/>
            <pc:sldMk cId="2682706999" sldId="272"/>
            <ac:spMk id="29" creationId="{6AD85578-1E4B-4014-9D52-E76894750300}"/>
          </ac:spMkLst>
        </pc:spChg>
        <pc:spChg chg="add del">
          <ac:chgData name="Ambati, Suchitra Reddy" userId="731c7f7e-715d-438f-88e7-e1877626e925" providerId="ADAL" clId="{524CD5CF-77C6-D547-AAD6-508C8DC93024}" dt="2023-03-28T21:17:55.698" v="848" actId="26606"/>
          <ac:spMkLst>
            <pc:docMk/>
            <pc:sldMk cId="2682706999" sldId="272"/>
            <ac:spMk id="30" creationId="{48550B3F-9390-4CA1-B3C8-91529289DCED}"/>
          </ac:spMkLst>
        </pc:spChg>
        <pc:spChg chg="add del">
          <ac:chgData name="Ambati, Suchitra Reddy" userId="731c7f7e-715d-438f-88e7-e1877626e925" providerId="ADAL" clId="{524CD5CF-77C6-D547-AAD6-508C8DC93024}" dt="2023-03-28T21:18:04.266" v="852" actId="26606"/>
          <ac:spMkLst>
            <pc:docMk/>
            <pc:sldMk cId="2682706999" sldId="272"/>
            <ac:spMk id="34" creationId="{6AD85578-1E4B-4014-9D52-E76894750300}"/>
          </ac:spMkLst>
        </pc:spChg>
        <pc:spChg chg="add del">
          <ac:chgData name="Ambati, Suchitra Reddy" userId="731c7f7e-715d-438f-88e7-e1877626e925" providerId="ADAL" clId="{524CD5CF-77C6-D547-AAD6-508C8DC93024}" dt="2023-03-28T21:18:04.266" v="852" actId="26606"/>
          <ac:spMkLst>
            <pc:docMk/>
            <pc:sldMk cId="2682706999" sldId="272"/>
            <ac:spMk id="35" creationId="{48550B3F-9390-4CA1-B3C8-91529289DCED}"/>
          </ac:spMkLst>
        </pc:spChg>
        <pc:picChg chg="add del">
          <ac:chgData name="Ambati, Suchitra Reddy" userId="731c7f7e-715d-438f-88e7-e1877626e925" providerId="ADAL" clId="{524CD5CF-77C6-D547-AAD6-508C8DC93024}" dt="2023-03-28T21:17:23.769" v="830" actId="26606"/>
          <ac:picMkLst>
            <pc:docMk/>
            <pc:sldMk cId="2682706999" sldId="272"/>
            <ac:picMk id="5" creationId="{53040CD3-DFAB-8537-1EA3-DC16ED587C42}"/>
          </ac:picMkLst>
        </pc:picChg>
        <pc:picChg chg="add del">
          <ac:chgData name="Ambati, Suchitra Reddy" userId="731c7f7e-715d-438f-88e7-e1877626e925" providerId="ADAL" clId="{524CD5CF-77C6-D547-AAD6-508C8DC93024}" dt="2023-03-28T21:17:30.425" v="834" actId="26606"/>
          <ac:picMkLst>
            <pc:docMk/>
            <pc:sldMk cId="2682706999" sldId="272"/>
            <ac:picMk id="12" creationId="{2F9A0585-2E06-7E6A-E621-79B1D0C7F768}"/>
          </ac:picMkLst>
        </pc:picChg>
        <pc:picChg chg="add del">
          <ac:chgData name="Ambati, Suchitra Reddy" userId="731c7f7e-715d-438f-88e7-e1877626e925" providerId="ADAL" clId="{524CD5CF-77C6-D547-AAD6-508C8DC93024}" dt="2023-03-28T21:17:40.026" v="838" actId="26606"/>
          <ac:picMkLst>
            <pc:docMk/>
            <pc:sldMk cId="2682706999" sldId="272"/>
            <ac:picMk id="17" creationId="{2F9A0585-2E06-7E6A-E621-79B1D0C7F768}"/>
          </ac:picMkLst>
        </pc:picChg>
        <pc:picChg chg="add del">
          <ac:chgData name="Ambati, Suchitra Reddy" userId="731c7f7e-715d-438f-88e7-e1877626e925" providerId="ADAL" clId="{524CD5CF-77C6-D547-AAD6-508C8DC93024}" dt="2023-03-28T21:17:47.344" v="842" actId="26606"/>
          <ac:picMkLst>
            <pc:docMk/>
            <pc:sldMk cId="2682706999" sldId="272"/>
            <ac:picMk id="22" creationId="{2F9A0585-2E06-7E6A-E621-79B1D0C7F768}"/>
          </ac:picMkLst>
        </pc:picChg>
        <pc:picChg chg="add del">
          <ac:chgData name="Ambati, Suchitra Reddy" userId="731c7f7e-715d-438f-88e7-e1877626e925" providerId="ADAL" clId="{524CD5CF-77C6-D547-AAD6-508C8DC93024}" dt="2023-03-28T21:17:57.482" v="850" actId="26606"/>
          <ac:picMkLst>
            <pc:docMk/>
            <pc:sldMk cId="2682706999" sldId="272"/>
            <ac:picMk id="32" creationId="{2F9A0585-2E06-7E6A-E621-79B1D0C7F768}"/>
          </ac:picMkLst>
        </pc:picChg>
        <pc:picChg chg="add mod ord">
          <ac:chgData name="Ambati, Suchitra Reddy" userId="731c7f7e-715d-438f-88e7-e1877626e925" providerId="ADAL" clId="{524CD5CF-77C6-D547-AAD6-508C8DC93024}" dt="2023-03-28T21:20:13.379" v="882" actId="26606"/>
          <ac:picMkLst>
            <pc:docMk/>
            <pc:sldMk cId="2682706999" sldId="272"/>
            <ac:picMk id="37" creationId="{2F9A0585-2E06-7E6A-E621-79B1D0C7F768}"/>
          </ac:picMkLst>
        </pc:picChg>
      </pc:sldChg>
      <pc:sldChg chg="addSp delSp modSp new mod setBg setClrOvrMap">
        <pc:chgData name="Ambati, Suchitra Reddy" userId="731c7f7e-715d-438f-88e7-e1877626e925" providerId="ADAL" clId="{524CD5CF-77C6-D547-AAD6-508C8DC93024}" dt="2023-03-28T21:21:19.635" v="916" actId="26606"/>
        <pc:sldMkLst>
          <pc:docMk/>
          <pc:sldMk cId="3067900010" sldId="273"/>
        </pc:sldMkLst>
        <pc:spChg chg="mod">
          <ac:chgData name="Ambati, Suchitra Reddy" userId="731c7f7e-715d-438f-88e7-e1877626e925" providerId="ADAL" clId="{524CD5CF-77C6-D547-AAD6-508C8DC93024}" dt="2023-03-28T21:21:19.635" v="916" actId="26606"/>
          <ac:spMkLst>
            <pc:docMk/>
            <pc:sldMk cId="3067900010" sldId="273"/>
            <ac:spMk id="2" creationId="{E9CABDC2-D339-29A2-3FEB-94A70161519C}"/>
          </ac:spMkLst>
        </pc:spChg>
        <pc:spChg chg="mod">
          <ac:chgData name="Ambati, Suchitra Reddy" userId="731c7f7e-715d-438f-88e7-e1877626e925" providerId="ADAL" clId="{524CD5CF-77C6-D547-AAD6-508C8DC93024}" dt="2023-03-28T21:21:19.635" v="916" actId="26606"/>
          <ac:spMkLst>
            <pc:docMk/>
            <pc:sldMk cId="3067900010" sldId="273"/>
            <ac:spMk id="3" creationId="{0688DEC0-EA06-9103-F6F4-70F9248146B3}"/>
          </ac:spMkLst>
        </pc:spChg>
        <pc:spChg chg="add del">
          <ac:chgData name="Ambati, Suchitra Reddy" userId="731c7f7e-715d-438f-88e7-e1877626e925" providerId="ADAL" clId="{524CD5CF-77C6-D547-AAD6-508C8DC93024}" dt="2023-03-28T21:18:21.856" v="859" actId="26606"/>
          <ac:spMkLst>
            <pc:docMk/>
            <pc:sldMk cId="3067900010" sldId="273"/>
            <ac:spMk id="8" creationId="{2AEFFFF2-9EB4-4B6C-B9F8-2BA3EF89A21C}"/>
          </ac:spMkLst>
        </pc:spChg>
        <pc:spChg chg="add del">
          <ac:chgData name="Ambati, Suchitra Reddy" userId="731c7f7e-715d-438f-88e7-e1877626e925" providerId="ADAL" clId="{524CD5CF-77C6-D547-AAD6-508C8DC93024}" dt="2023-03-28T21:18:20.572" v="857" actId="26606"/>
          <ac:spMkLst>
            <pc:docMk/>
            <pc:sldMk cId="3067900010" sldId="273"/>
            <ac:spMk id="9" creationId="{68D8C857-9447-4941-8520-9A44A926F4FF}"/>
          </ac:spMkLst>
        </pc:spChg>
        <pc:spChg chg="add del">
          <ac:chgData name="Ambati, Suchitra Reddy" userId="731c7f7e-715d-438f-88e7-e1877626e925" providerId="ADAL" clId="{524CD5CF-77C6-D547-AAD6-508C8DC93024}" dt="2023-03-28T21:18:21.856" v="859" actId="26606"/>
          <ac:spMkLst>
            <pc:docMk/>
            <pc:sldMk cId="3067900010" sldId="273"/>
            <ac:spMk id="10" creationId="{0D65299F-028F-4AFC-B46A-8DB33E20FE4A}"/>
          </ac:spMkLst>
        </pc:spChg>
        <pc:spChg chg="add del">
          <ac:chgData name="Ambati, Suchitra Reddy" userId="731c7f7e-715d-438f-88e7-e1877626e925" providerId="ADAL" clId="{524CD5CF-77C6-D547-AAD6-508C8DC93024}" dt="2023-03-28T21:18:21.856" v="859" actId="26606"/>
          <ac:spMkLst>
            <pc:docMk/>
            <pc:sldMk cId="3067900010" sldId="273"/>
            <ac:spMk id="12" creationId="{BAC87F6E-526A-49B5-995D-42DB656594C9}"/>
          </ac:spMkLst>
        </pc:spChg>
        <pc:spChg chg="add del">
          <ac:chgData name="Ambati, Suchitra Reddy" userId="731c7f7e-715d-438f-88e7-e1877626e925" providerId="ADAL" clId="{524CD5CF-77C6-D547-AAD6-508C8DC93024}" dt="2023-03-28T21:18:27.024" v="861" actId="26606"/>
          <ac:spMkLst>
            <pc:docMk/>
            <pc:sldMk cId="3067900010" sldId="273"/>
            <ac:spMk id="14" creationId="{FB403EBD-907E-4D59-98D4-A72CD1063C62}"/>
          </ac:spMkLst>
        </pc:spChg>
        <pc:spChg chg="add del">
          <ac:chgData name="Ambati, Suchitra Reddy" userId="731c7f7e-715d-438f-88e7-e1877626e925" providerId="ADAL" clId="{524CD5CF-77C6-D547-AAD6-508C8DC93024}" dt="2023-03-28T21:20:36.209" v="889" actId="26606"/>
          <ac:spMkLst>
            <pc:docMk/>
            <pc:sldMk cId="3067900010" sldId="273"/>
            <ac:spMk id="15" creationId="{D2D2ED89-5AE9-4E9E-B74C-07803A862DB0}"/>
          </ac:spMkLst>
        </pc:spChg>
        <pc:spChg chg="add del">
          <ac:chgData name="Ambati, Suchitra Reddy" userId="731c7f7e-715d-438f-88e7-e1877626e925" providerId="ADAL" clId="{524CD5CF-77C6-D547-AAD6-508C8DC93024}" dt="2023-03-28T21:20:41.431" v="893" actId="26606"/>
          <ac:spMkLst>
            <pc:docMk/>
            <pc:sldMk cId="3067900010" sldId="273"/>
            <ac:spMk id="19" creationId="{C33976D1-3430-450C-A978-87A9A6E8E71F}"/>
          </ac:spMkLst>
        </pc:spChg>
        <pc:spChg chg="add del">
          <ac:chgData name="Ambati, Suchitra Reddy" userId="731c7f7e-715d-438f-88e7-e1877626e925" providerId="ADAL" clId="{524CD5CF-77C6-D547-AAD6-508C8DC93024}" dt="2023-03-28T21:20:41.431" v="893" actId="26606"/>
          <ac:spMkLst>
            <pc:docMk/>
            <pc:sldMk cId="3067900010" sldId="273"/>
            <ac:spMk id="20" creationId="{7D6AAC78-7D86-415A-ADC1-2B474807960C}"/>
          </ac:spMkLst>
        </pc:spChg>
        <pc:spChg chg="add del">
          <ac:chgData name="Ambati, Suchitra Reddy" userId="731c7f7e-715d-438f-88e7-e1877626e925" providerId="ADAL" clId="{524CD5CF-77C6-D547-AAD6-508C8DC93024}" dt="2023-03-28T21:20:41.431" v="893" actId="26606"/>
          <ac:spMkLst>
            <pc:docMk/>
            <pc:sldMk cId="3067900010" sldId="273"/>
            <ac:spMk id="21" creationId="{F2A658D9-F185-44F1-BA33-D50320D1D078}"/>
          </ac:spMkLst>
        </pc:spChg>
        <pc:spChg chg="add">
          <ac:chgData name="Ambati, Suchitra Reddy" userId="731c7f7e-715d-438f-88e7-e1877626e925" providerId="ADAL" clId="{524CD5CF-77C6-D547-AAD6-508C8DC93024}" dt="2023-03-28T21:21:19.635" v="916" actId="26606"/>
          <ac:spMkLst>
            <pc:docMk/>
            <pc:sldMk cId="3067900010" sldId="273"/>
            <ac:spMk id="22" creationId="{99535479-735F-425C-820F-EE2A1625FD9F}"/>
          </ac:spMkLst>
        </pc:spChg>
        <pc:spChg chg="add del">
          <ac:chgData name="Ambati, Suchitra Reddy" userId="731c7f7e-715d-438f-88e7-e1877626e925" providerId="ADAL" clId="{524CD5CF-77C6-D547-AAD6-508C8DC93024}" dt="2023-03-28T21:20:44.331" v="895" actId="26606"/>
          <ac:spMkLst>
            <pc:docMk/>
            <pc:sldMk cId="3067900010" sldId="273"/>
            <ac:spMk id="23" creationId="{2AEFFFF2-9EB4-4B6C-B9F8-2BA3EF89A21C}"/>
          </ac:spMkLst>
        </pc:spChg>
        <pc:spChg chg="add del">
          <ac:chgData name="Ambati, Suchitra Reddy" userId="731c7f7e-715d-438f-88e7-e1877626e925" providerId="ADAL" clId="{524CD5CF-77C6-D547-AAD6-508C8DC93024}" dt="2023-03-28T21:20:44.331" v="895" actId="26606"/>
          <ac:spMkLst>
            <pc:docMk/>
            <pc:sldMk cId="3067900010" sldId="273"/>
            <ac:spMk id="24" creationId="{0D65299F-028F-4AFC-B46A-8DB33E20FE4A}"/>
          </ac:spMkLst>
        </pc:spChg>
        <pc:spChg chg="add del">
          <ac:chgData name="Ambati, Suchitra Reddy" userId="731c7f7e-715d-438f-88e7-e1877626e925" providerId="ADAL" clId="{524CD5CF-77C6-D547-AAD6-508C8DC93024}" dt="2023-03-28T21:20:44.331" v="895" actId="26606"/>
          <ac:spMkLst>
            <pc:docMk/>
            <pc:sldMk cId="3067900010" sldId="273"/>
            <ac:spMk id="25" creationId="{BAC87F6E-526A-49B5-995D-42DB656594C9}"/>
          </ac:spMkLst>
        </pc:spChg>
        <pc:spChg chg="add del">
          <ac:chgData name="Ambati, Suchitra Reddy" userId="731c7f7e-715d-438f-88e7-e1877626e925" providerId="ADAL" clId="{524CD5CF-77C6-D547-AAD6-508C8DC93024}" dt="2023-03-28T21:20:45.065" v="897" actId="26606"/>
          <ac:spMkLst>
            <pc:docMk/>
            <pc:sldMk cId="3067900010" sldId="273"/>
            <ac:spMk id="27" creationId="{D2D2ED89-5AE9-4E9E-B74C-07803A862DB0}"/>
          </ac:spMkLst>
        </pc:spChg>
        <pc:spChg chg="add del">
          <ac:chgData name="Ambati, Suchitra Reddy" userId="731c7f7e-715d-438f-88e7-e1877626e925" providerId="ADAL" clId="{524CD5CF-77C6-D547-AAD6-508C8DC93024}" dt="2023-03-28T21:20:46.287" v="899" actId="26606"/>
          <ac:spMkLst>
            <pc:docMk/>
            <pc:sldMk cId="3067900010" sldId="273"/>
            <ac:spMk id="29" creationId="{6C9F9EF0-93D5-4D4B-BAFE-4770028147DD}"/>
          </ac:spMkLst>
        </pc:spChg>
        <pc:spChg chg="add del">
          <ac:chgData name="Ambati, Suchitra Reddy" userId="731c7f7e-715d-438f-88e7-e1877626e925" providerId="ADAL" clId="{524CD5CF-77C6-D547-AAD6-508C8DC93024}" dt="2023-03-28T21:20:49.949" v="901" actId="26606"/>
          <ac:spMkLst>
            <pc:docMk/>
            <pc:sldMk cId="3067900010" sldId="273"/>
            <ac:spMk id="31" creationId="{D2D2ED89-5AE9-4E9E-B74C-07803A862DB0}"/>
          </ac:spMkLst>
        </pc:spChg>
        <pc:picChg chg="add del">
          <ac:chgData name="Ambati, Suchitra Reddy" userId="731c7f7e-715d-438f-88e7-e1877626e925" providerId="ADAL" clId="{524CD5CF-77C6-D547-AAD6-508C8DC93024}" dt="2023-03-28T21:18:15.819" v="855" actId="26606"/>
          <ac:picMkLst>
            <pc:docMk/>
            <pc:sldMk cId="3067900010" sldId="273"/>
            <ac:picMk id="5" creationId="{C75F4AD1-3176-58FC-2795-85867986B2D5}"/>
          </ac:picMkLst>
        </pc:picChg>
        <pc:picChg chg="add del mod">
          <ac:chgData name="Ambati, Suchitra Reddy" userId="731c7f7e-715d-438f-88e7-e1877626e925" providerId="ADAL" clId="{524CD5CF-77C6-D547-AAD6-508C8DC93024}" dt="2023-03-28T21:20:14.032" v="883" actId="26606"/>
          <ac:picMkLst>
            <pc:docMk/>
            <pc:sldMk cId="3067900010" sldId="273"/>
            <ac:picMk id="6" creationId="{34824548-73D3-A122-2AC7-4F20DF3B373A}"/>
          </ac:picMkLst>
        </pc:picChg>
        <pc:picChg chg="add del">
          <ac:chgData name="Ambati, Suchitra Reddy" userId="731c7f7e-715d-438f-88e7-e1877626e925" providerId="ADAL" clId="{524CD5CF-77C6-D547-AAD6-508C8DC93024}" dt="2023-03-28T21:18:20.572" v="857" actId="26606"/>
          <ac:picMkLst>
            <pc:docMk/>
            <pc:sldMk cId="3067900010" sldId="273"/>
            <ac:picMk id="7" creationId="{C0A508F1-D900-BA54-F353-B2862CAEB07E}"/>
          </ac:picMkLst>
        </pc:picChg>
        <pc:picChg chg="add del">
          <ac:chgData name="Ambati, Suchitra Reddy" userId="731c7f7e-715d-438f-88e7-e1877626e925" providerId="ADAL" clId="{524CD5CF-77C6-D547-AAD6-508C8DC93024}" dt="2023-03-28T21:20:20.722" v="885" actId="26606"/>
          <ac:picMkLst>
            <pc:docMk/>
            <pc:sldMk cId="3067900010" sldId="273"/>
            <ac:picMk id="11" creationId="{DFD2098F-E800-932A-6A59-65933A592529}"/>
          </ac:picMkLst>
        </pc:picChg>
        <pc:picChg chg="add del">
          <ac:chgData name="Ambati, Suchitra Reddy" userId="731c7f7e-715d-438f-88e7-e1877626e925" providerId="ADAL" clId="{524CD5CF-77C6-D547-AAD6-508C8DC93024}" dt="2023-03-28T21:20:26.192" v="887" actId="26606"/>
          <ac:picMkLst>
            <pc:docMk/>
            <pc:sldMk cId="3067900010" sldId="273"/>
            <ac:picMk id="13" creationId="{6AE6AECF-2F86-4D19-C7AC-A21DC0053E55}"/>
          </ac:picMkLst>
        </pc:picChg>
        <pc:picChg chg="add del mod ord">
          <ac:chgData name="Ambati, Suchitra Reddy" userId="731c7f7e-715d-438f-88e7-e1877626e925" providerId="ADAL" clId="{524CD5CF-77C6-D547-AAD6-508C8DC93024}" dt="2023-03-28T21:19:04.545" v="869" actId="26606"/>
          <ac:picMkLst>
            <pc:docMk/>
            <pc:sldMk cId="3067900010" sldId="273"/>
            <ac:picMk id="16" creationId="{C75F4AD1-3176-58FC-2795-85867986B2D5}"/>
          </ac:picMkLst>
        </pc:picChg>
        <pc:picChg chg="add del">
          <ac:chgData name="Ambati, Suchitra Reddy" userId="731c7f7e-715d-438f-88e7-e1877626e925" providerId="ADAL" clId="{524CD5CF-77C6-D547-AAD6-508C8DC93024}" dt="2023-03-28T21:20:39.862" v="891" actId="26606"/>
          <ac:picMkLst>
            <pc:docMk/>
            <pc:sldMk cId="3067900010" sldId="273"/>
            <ac:picMk id="17" creationId="{DFD2098F-E800-932A-6A59-65933A592529}"/>
          </ac:picMkLst>
        </pc:picChg>
        <pc:picChg chg="add del">
          <ac:chgData name="Ambati, Suchitra Reddy" userId="731c7f7e-715d-438f-88e7-e1877626e925" providerId="ADAL" clId="{524CD5CF-77C6-D547-AAD6-508C8DC93024}" dt="2023-03-28T21:21:19.629" v="915" actId="26606"/>
          <ac:picMkLst>
            <pc:docMk/>
            <pc:sldMk cId="3067900010" sldId="273"/>
            <ac:picMk id="18" creationId="{00889CDA-4D87-C69C-BCA9-338E19B9DE61}"/>
          </ac:picMkLst>
        </pc:picChg>
        <pc:picChg chg="add del mod ord">
          <ac:chgData name="Ambati, Suchitra Reddy" userId="731c7f7e-715d-438f-88e7-e1877626e925" providerId="ADAL" clId="{524CD5CF-77C6-D547-AAD6-508C8DC93024}" dt="2023-03-28T21:21:08.002" v="911" actId="26606"/>
          <ac:picMkLst>
            <pc:docMk/>
            <pc:sldMk cId="3067900010" sldId="273"/>
            <ac:picMk id="33" creationId="{DFD2098F-E800-932A-6A59-65933A592529}"/>
          </ac:picMkLst>
        </pc:picChg>
      </pc:sldChg>
      <pc:sldChg chg="addSp delSp modSp new mod setBg setClrOvrMap">
        <pc:chgData name="Ambati, Suchitra Reddy" userId="731c7f7e-715d-438f-88e7-e1877626e925" providerId="ADAL" clId="{524CD5CF-77C6-D547-AAD6-508C8DC93024}" dt="2023-03-28T21:50:20.797" v="1364" actId="26606"/>
        <pc:sldMkLst>
          <pc:docMk/>
          <pc:sldMk cId="1521567318" sldId="274"/>
        </pc:sldMkLst>
        <pc:spChg chg="mod">
          <ac:chgData name="Ambati, Suchitra Reddy" userId="731c7f7e-715d-438f-88e7-e1877626e925" providerId="ADAL" clId="{524CD5CF-77C6-D547-AAD6-508C8DC93024}" dt="2023-03-28T21:50:16.797" v="1361" actId="26606"/>
          <ac:spMkLst>
            <pc:docMk/>
            <pc:sldMk cId="1521567318" sldId="274"/>
            <ac:spMk id="2" creationId="{B1A697FA-35E1-21EE-C7CA-49E01C3AF880}"/>
          </ac:spMkLst>
        </pc:spChg>
        <pc:spChg chg="add del mod">
          <ac:chgData name="Ambati, Suchitra Reddy" userId="731c7f7e-715d-438f-88e7-e1877626e925" providerId="ADAL" clId="{524CD5CF-77C6-D547-AAD6-508C8DC93024}" dt="2023-03-28T21:21:49.294" v="941" actId="26606"/>
          <ac:spMkLst>
            <pc:docMk/>
            <pc:sldMk cId="1521567318" sldId="274"/>
            <ac:spMk id="3" creationId="{8C971055-3944-2A7D-A619-6EEE0ACD0ADA}"/>
          </ac:spMkLst>
        </pc:spChg>
        <pc:spChg chg="add del">
          <ac:chgData name="Ambati, Suchitra Reddy" userId="731c7f7e-715d-438f-88e7-e1877626e925" providerId="ADAL" clId="{524CD5CF-77C6-D547-AAD6-508C8DC93024}" dt="2023-03-28T21:22:19.063" v="953" actId="26606"/>
          <ac:spMkLst>
            <pc:docMk/>
            <pc:sldMk cId="1521567318" sldId="274"/>
            <ac:spMk id="31" creationId="{4E866FF9-A729-45F0-A163-10E89E871602}"/>
          </ac:spMkLst>
        </pc:spChg>
        <pc:spChg chg="add del">
          <ac:chgData name="Ambati, Suchitra Reddy" userId="731c7f7e-715d-438f-88e7-e1877626e925" providerId="ADAL" clId="{524CD5CF-77C6-D547-AAD6-508C8DC93024}" dt="2023-03-28T21:22:19.063" v="953" actId="26606"/>
          <ac:spMkLst>
            <pc:docMk/>
            <pc:sldMk cId="1521567318" sldId="274"/>
            <ac:spMk id="32" creationId="{A804366F-2366-4688-98E7-B101C7BC6146}"/>
          </ac:spMkLst>
        </pc:spChg>
        <pc:spChg chg="add del">
          <ac:chgData name="Ambati, Suchitra Reddy" userId="731c7f7e-715d-438f-88e7-e1877626e925" providerId="ADAL" clId="{524CD5CF-77C6-D547-AAD6-508C8DC93024}" dt="2023-03-28T21:22:29.695" v="957" actId="26606"/>
          <ac:spMkLst>
            <pc:docMk/>
            <pc:sldMk cId="1521567318" sldId="274"/>
            <ac:spMk id="33" creationId="{EA3CC36C-210F-452E-B0C6-CAE94609DD0E}"/>
          </ac:spMkLst>
        </pc:spChg>
        <pc:spChg chg="add del">
          <ac:chgData name="Ambati, Suchitra Reddy" userId="731c7f7e-715d-438f-88e7-e1877626e925" providerId="ADAL" clId="{524CD5CF-77C6-D547-AAD6-508C8DC93024}" dt="2023-03-28T21:22:03.163" v="945" actId="26606"/>
          <ac:spMkLst>
            <pc:docMk/>
            <pc:sldMk cId="1521567318" sldId="274"/>
            <ac:spMk id="34" creationId="{4E866FF9-A729-45F0-A163-10E89E871602}"/>
          </ac:spMkLst>
        </pc:spChg>
        <pc:spChg chg="add del">
          <ac:chgData name="Ambati, Suchitra Reddy" userId="731c7f7e-715d-438f-88e7-e1877626e925" providerId="ADAL" clId="{524CD5CF-77C6-D547-AAD6-508C8DC93024}" dt="2023-03-28T21:22:29.695" v="957" actId="26606"/>
          <ac:spMkLst>
            <pc:docMk/>
            <pc:sldMk cId="1521567318" sldId="274"/>
            <ac:spMk id="35" creationId="{FD77E017-7BFF-4018-BF75-AF8C6DDF08B3}"/>
          </ac:spMkLst>
        </pc:spChg>
        <pc:spChg chg="add del">
          <ac:chgData name="Ambati, Suchitra Reddy" userId="731c7f7e-715d-438f-88e7-e1877626e925" providerId="ADAL" clId="{524CD5CF-77C6-D547-AAD6-508C8DC93024}" dt="2023-03-28T21:22:03.163" v="945" actId="26606"/>
          <ac:spMkLst>
            <pc:docMk/>
            <pc:sldMk cId="1521567318" sldId="274"/>
            <ac:spMk id="36" creationId="{A804366F-2366-4688-98E7-B101C7BC6146}"/>
          </ac:spMkLst>
        </pc:spChg>
        <pc:spChg chg="add del">
          <ac:chgData name="Ambati, Suchitra Reddy" userId="731c7f7e-715d-438f-88e7-e1877626e925" providerId="ADAL" clId="{524CD5CF-77C6-D547-AAD6-508C8DC93024}" dt="2023-03-28T21:22:33.198" v="961" actId="26606"/>
          <ac:spMkLst>
            <pc:docMk/>
            <pc:sldMk cId="1521567318" sldId="274"/>
            <ac:spMk id="37" creationId="{4E866FF9-A729-45F0-A163-10E89E871602}"/>
          </ac:spMkLst>
        </pc:spChg>
        <pc:spChg chg="add del">
          <ac:chgData name="Ambati, Suchitra Reddy" userId="731c7f7e-715d-438f-88e7-e1877626e925" providerId="ADAL" clId="{524CD5CF-77C6-D547-AAD6-508C8DC93024}" dt="2023-03-28T21:22:33.198" v="961" actId="26606"/>
          <ac:spMkLst>
            <pc:docMk/>
            <pc:sldMk cId="1521567318" sldId="274"/>
            <ac:spMk id="38" creationId="{A804366F-2366-4688-98E7-B101C7BC6146}"/>
          </ac:spMkLst>
        </pc:spChg>
        <pc:spChg chg="add del">
          <ac:chgData name="Ambati, Suchitra Reddy" userId="731c7f7e-715d-438f-88e7-e1877626e925" providerId="ADAL" clId="{524CD5CF-77C6-D547-AAD6-508C8DC93024}" dt="2023-03-28T21:50:16.797" v="1361" actId="26606"/>
          <ac:spMkLst>
            <pc:docMk/>
            <pc:sldMk cId="1521567318" sldId="274"/>
            <ac:spMk id="39" creationId="{4E866FF9-A729-45F0-A163-10E89E871602}"/>
          </ac:spMkLst>
        </pc:spChg>
        <pc:spChg chg="add del">
          <ac:chgData name="Ambati, Suchitra Reddy" userId="731c7f7e-715d-438f-88e7-e1877626e925" providerId="ADAL" clId="{524CD5CF-77C6-D547-AAD6-508C8DC93024}" dt="2023-03-28T21:50:16.797" v="1361" actId="26606"/>
          <ac:spMkLst>
            <pc:docMk/>
            <pc:sldMk cId="1521567318" sldId="274"/>
            <ac:spMk id="40" creationId="{A804366F-2366-4688-98E7-B101C7BC6146}"/>
          </ac:spMkLst>
        </pc:spChg>
        <pc:graphicFrameChg chg="add del">
          <ac:chgData name="Ambati, Suchitra Reddy" userId="731c7f7e-715d-438f-88e7-e1877626e925" providerId="ADAL" clId="{524CD5CF-77C6-D547-AAD6-508C8DC93024}" dt="2023-03-28T21:21:33.103" v="922" actId="26606"/>
          <ac:graphicFrameMkLst>
            <pc:docMk/>
            <pc:sldMk cId="1521567318" sldId="274"/>
            <ac:graphicFrameMk id="9" creationId="{7F85291E-08BD-E65A-CF8D-6A533F341925}"/>
          </ac:graphicFrameMkLst>
        </pc:graphicFrameChg>
        <pc:graphicFrameChg chg="add del">
          <ac:chgData name="Ambati, Suchitra Reddy" userId="731c7f7e-715d-438f-88e7-e1877626e925" providerId="ADAL" clId="{524CD5CF-77C6-D547-AAD6-508C8DC93024}" dt="2023-03-28T21:21:35.407" v="924" actId="26606"/>
          <ac:graphicFrameMkLst>
            <pc:docMk/>
            <pc:sldMk cId="1521567318" sldId="274"/>
            <ac:graphicFrameMk id="11" creationId="{A3DC5F08-9EA5-C24F-6E6C-2D5E4F34A1D7}"/>
          </ac:graphicFrameMkLst>
        </pc:graphicFrameChg>
        <pc:graphicFrameChg chg="add del">
          <ac:chgData name="Ambati, Suchitra Reddy" userId="731c7f7e-715d-438f-88e7-e1877626e925" providerId="ADAL" clId="{524CD5CF-77C6-D547-AAD6-508C8DC93024}" dt="2023-03-28T21:21:37.374" v="926" actId="26606"/>
          <ac:graphicFrameMkLst>
            <pc:docMk/>
            <pc:sldMk cId="1521567318" sldId="274"/>
            <ac:graphicFrameMk id="13" creationId="{1108B29C-3AD8-7115-8356-3D1751720989}"/>
          </ac:graphicFrameMkLst>
        </pc:graphicFrameChg>
        <pc:graphicFrameChg chg="add del">
          <ac:chgData name="Ambati, Suchitra Reddy" userId="731c7f7e-715d-438f-88e7-e1877626e925" providerId="ADAL" clId="{524CD5CF-77C6-D547-AAD6-508C8DC93024}" dt="2023-03-28T21:21:39.363" v="928" actId="26606"/>
          <ac:graphicFrameMkLst>
            <pc:docMk/>
            <pc:sldMk cId="1521567318" sldId="274"/>
            <ac:graphicFrameMk id="15" creationId="{432D3F94-05E8-CB7D-067E-E1EAD3C764AF}"/>
          </ac:graphicFrameMkLst>
        </pc:graphicFrameChg>
        <pc:graphicFrameChg chg="add del">
          <ac:chgData name="Ambati, Suchitra Reddy" userId="731c7f7e-715d-438f-88e7-e1877626e925" providerId="ADAL" clId="{524CD5CF-77C6-D547-AAD6-508C8DC93024}" dt="2023-03-28T21:21:42.222" v="930" actId="26606"/>
          <ac:graphicFrameMkLst>
            <pc:docMk/>
            <pc:sldMk cId="1521567318" sldId="274"/>
            <ac:graphicFrameMk id="17" creationId="{1108B29C-3AD8-7115-8356-3D1751720989}"/>
          </ac:graphicFrameMkLst>
        </pc:graphicFrameChg>
        <pc:graphicFrameChg chg="add del">
          <ac:chgData name="Ambati, Suchitra Reddy" userId="731c7f7e-715d-438f-88e7-e1877626e925" providerId="ADAL" clId="{524CD5CF-77C6-D547-AAD6-508C8DC93024}" dt="2023-03-28T21:21:44.089" v="932" actId="26606"/>
          <ac:graphicFrameMkLst>
            <pc:docMk/>
            <pc:sldMk cId="1521567318" sldId="274"/>
            <ac:graphicFrameMk id="19" creationId="{432D3F94-05E8-CB7D-067E-E1EAD3C764AF}"/>
          </ac:graphicFrameMkLst>
        </pc:graphicFrameChg>
        <pc:graphicFrameChg chg="add del">
          <ac:chgData name="Ambati, Suchitra Reddy" userId="731c7f7e-715d-438f-88e7-e1877626e925" providerId="ADAL" clId="{524CD5CF-77C6-D547-AAD6-508C8DC93024}" dt="2023-03-28T21:21:45.244" v="934" actId="26606"/>
          <ac:graphicFrameMkLst>
            <pc:docMk/>
            <pc:sldMk cId="1521567318" sldId="274"/>
            <ac:graphicFrameMk id="21" creationId="{A3DC5F08-9EA5-C24F-6E6C-2D5E4F34A1D7}"/>
          </ac:graphicFrameMkLst>
        </pc:graphicFrameChg>
        <pc:graphicFrameChg chg="add del">
          <ac:chgData name="Ambati, Suchitra Reddy" userId="731c7f7e-715d-438f-88e7-e1877626e925" providerId="ADAL" clId="{524CD5CF-77C6-D547-AAD6-508C8DC93024}" dt="2023-03-28T21:21:46.277" v="936" actId="26606"/>
          <ac:graphicFrameMkLst>
            <pc:docMk/>
            <pc:sldMk cId="1521567318" sldId="274"/>
            <ac:graphicFrameMk id="23" creationId="{7F85291E-08BD-E65A-CF8D-6A533F341925}"/>
          </ac:graphicFrameMkLst>
        </pc:graphicFrameChg>
        <pc:graphicFrameChg chg="add del">
          <ac:chgData name="Ambati, Suchitra Reddy" userId="731c7f7e-715d-438f-88e7-e1877626e925" providerId="ADAL" clId="{524CD5CF-77C6-D547-AAD6-508C8DC93024}" dt="2023-03-28T21:21:47.695" v="938" actId="26606"/>
          <ac:graphicFrameMkLst>
            <pc:docMk/>
            <pc:sldMk cId="1521567318" sldId="274"/>
            <ac:graphicFrameMk id="25" creationId="{1108B29C-3AD8-7115-8356-3D1751720989}"/>
          </ac:graphicFrameMkLst>
        </pc:graphicFrameChg>
        <pc:graphicFrameChg chg="add del">
          <ac:chgData name="Ambati, Suchitra Reddy" userId="731c7f7e-715d-438f-88e7-e1877626e925" providerId="ADAL" clId="{524CD5CF-77C6-D547-AAD6-508C8DC93024}" dt="2023-03-28T21:21:49.267" v="940" actId="26606"/>
          <ac:graphicFrameMkLst>
            <pc:docMk/>
            <pc:sldMk cId="1521567318" sldId="274"/>
            <ac:graphicFrameMk id="27" creationId="{432D3F94-05E8-CB7D-067E-E1EAD3C764AF}"/>
          </ac:graphicFrameMkLst>
        </pc:graphicFrameChg>
        <pc:graphicFrameChg chg="add mod modGraphic">
          <ac:chgData name="Ambati, Suchitra Reddy" userId="731c7f7e-715d-438f-88e7-e1877626e925" providerId="ADAL" clId="{524CD5CF-77C6-D547-AAD6-508C8DC93024}" dt="2023-03-28T21:50:20.797" v="1364" actId="26606"/>
          <ac:graphicFrameMkLst>
            <pc:docMk/>
            <pc:sldMk cId="1521567318" sldId="274"/>
            <ac:graphicFrameMk id="29" creationId="{1108B29C-3AD8-7115-8356-3D1751720989}"/>
          </ac:graphicFrameMkLst>
        </pc:graphicFrameChg>
        <pc:picChg chg="add del">
          <ac:chgData name="Ambati, Suchitra Reddy" userId="731c7f7e-715d-438f-88e7-e1877626e925" providerId="ADAL" clId="{524CD5CF-77C6-D547-AAD6-508C8DC93024}" dt="2023-03-28T21:21:28.894" v="918" actId="26606"/>
          <ac:picMkLst>
            <pc:docMk/>
            <pc:sldMk cId="1521567318" sldId="274"/>
            <ac:picMk id="5" creationId="{4B729120-79EF-FDCC-BE89-7529AE3F96EC}"/>
          </ac:picMkLst>
        </pc:picChg>
        <pc:picChg chg="add del">
          <ac:chgData name="Ambati, Suchitra Reddy" userId="731c7f7e-715d-438f-88e7-e1877626e925" providerId="ADAL" clId="{524CD5CF-77C6-D547-AAD6-508C8DC93024}" dt="2023-03-28T21:21:31.975" v="920" actId="26606"/>
          <ac:picMkLst>
            <pc:docMk/>
            <pc:sldMk cId="1521567318" sldId="274"/>
            <ac:picMk id="7" creationId="{EF90A1FE-7736-28BF-D48E-94BB32021196}"/>
          </ac:picMkLst>
        </pc:picChg>
      </pc:sldChg>
      <pc:sldChg chg="addSp delSp modSp new mod setBg setClrOvrMap">
        <pc:chgData name="Ambati, Suchitra Reddy" userId="731c7f7e-715d-438f-88e7-e1877626e925" providerId="ADAL" clId="{524CD5CF-77C6-D547-AAD6-508C8DC93024}" dt="2023-03-28T21:47:12.732" v="1337" actId="255"/>
        <pc:sldMkLst>
          <pc:docMk/>
          <pc:sldMk cId="2199755290" sldId="275"/>
        </pc:sldMkLst>
        <pc:spChg chg="mod ord">
          <ac:chgData name="Ambati, Suchitra Reddy" userId="731c7f7e-715d-438f-88e7-e1877626e925" providerId="ADAL" clId="{524CD5CF-77C6-D547-AAD6-508C8DC93024}" dt="2023-03-28T21:45:48.374" v="1322" actId="26606"/>
          <ac:spMkLst>
            <pc:docMk/>
            <pc:sldMk cId="2199755290" sldId="275"/>
            <ac:spMk id="2" creationId="{54215141-072B-7D43-F1AA-488EA2840140}"/>
          </ac:spMkLst>
        </pc:spChg>
        <pc:spChg chg="add del mod">
          <ac:chgData name="Ambati, Suchitra Reddy" userId="731c7f7e-715d-438f-88e7-e1877626e925" providerId="ADAL" clId="{524CD5CF-77C6-D547-AAD6-508C8DC93024}" dt="2023-03-28T21:08:30.272" v="680" actId="26606"/>
          <ac:spMkLst>
            <pc:docMk/>
            <pc:sldMk cId="2199755290" sldId="275"/>
            <ac:spMk id="3" creationId="{E6506FB6-1DA4-9154-719E-1A41A11BF8F5}"/>
          </ac:spMkLst>
        </pc:spChg>
        <pc:spChg chg="add del">
          <ac:chgData name="Ambati, Suchitra Reddy" userId="731c7f7e-715d-438f-88e7-e1877626e925" providerId="ADAL" clId="{524CD5CF-77C6-D547-AAD6-508C8DC93024}" dt="2023-03-28T21:07:14.400" v="649" actId="26606"/>
          <ac:spMkLst>
            <pc:docMk/>
            <pc:sldMk cId="2199755290" sldId="275"/>
            <ac:spMk id="9" creationId="{68D8C857-9447-4941-8520-9A44A926F4FF}"/>
          </ac:spMkLst>
        </pc:spChg>
        <pc:spChg chg="add del">
          <ac:chgData name="Ambati, Suchitra Reddy" userId="731c7f7e-715d-438f-88e7-e1877626e925" providerId="ADAL" clId="{524CD5CF-77C6-D547-AAD6-508C8DC93024}" dt="2023-03-28T21:07:31.313" v="655" actId="26606"/>
          <ac:spMkLst>
            <pc:docMk/>
            <pc:sldMk cId="2199755290" sldId="275"/>
            <ac:spMk id="10" creationId="{1660E788-AFA9-4A1B-9991-6AA74632A15B}"/>
          </ac:spMkLst>
        </pc:spChg>
        <pc:spChg chg="add del">
          <ac:chgData name="Ambati, Suchitra Reddy" userId="731c7f7e-715d-438f-88e7-e1877626e925" providerId="ADAL" clId="{524CD5CF-77C6-D547-AAD6-508C8DC93024}" dt="2023-03-28T21:07:31.313" v="655" actId="26606"/>
          <ac:spMkLst>
            <pc:docMk/>
            <pc:sldMk cId="2199755290" sldId="275"/>
            <ac:spMk id="12" creationId="{867D4867-5BA7-4462-B2F6-A23F4A622AA7}"/>
          </ac:spMkLst>
        </pc:spChg>
        <pc:spChg chg="add del">
          <ac:chgData name="Ambati, Suchitra Reddy" userId="731c7f7e-715d-438f-88e7-e1877626e925" providerId="ADAL" clId="{524CD5CF-77C6-D547-AAD6-508C8DC93024}" dt="2023-03-28T21:07:34.186" v="657" actId="26606"/>
          <ac:spMkLst>
            <pc:docMk/>
            <pc:sldMk cId="2199755290" sldId="275"/>
            <ac:spMk id="14" creationId="{1660E788-AFA9-4A1B-9991-6AA74632A15B}"/>
          </ac:spMkLst>
        </pc:spChg>
        <pc:spChg chg="add del">
          <ac:chgData name="Ambati, Suchitra Reddy" userId="731c7f7e-715d-438f-88e7-e1877626e925" providerId="ADAL" clId="{524CD5CF-77C6-D547-AAD6-508C8DC93024}" dt="2023-03-28T21:07:34.186" v="657" actId="26606"/>
          <ac:spMkLst>
            <pc:docMk/>
            <pc:sldMk cId="2199755290" sldId="275"/>
            <ac:spMk id="15" creationId="{867D4867-5BA7-4462-B2F6-A23F4A622AA7}"/>
          </ac:spMkLst>
        </pc:spChg>
        <pc:spChg chg="add del">
          <ac:chgData name="Ambati, Suchitra Reddy" userId="731c7f7e-715d-438f-88e7-e1877626e925" providerId="ADAL" clId="{524CD5CF-77C6-D547-AAD6-508C8DC93024}" dt="2023-03-28T21:08:04.041" v="665" actId="26606"/>
          <ac:spMkLst>
            <pc:docMk/>
            <pc:sldMk cId="2199755290" sldId="275"/>
            <ac:spMk id="25" creationId="{68D8C857-9447-4941-8520-9A44A926F4FF}"/>
          </ac:spMkLst>
        </pc:spChg>
        <pc:spChg chg="add del">
          <ac:chgData name="Ambati, Suchitra Reddy" userId="731c7f7e-715d-438f-88e7-e1877626e925" providerId="ADAL" clId="{524CD5CF-77C6-D547-AAD6-508C8DC93024}" dt="2023-03-28T21:08:13.904" v="671" actId="26606"/>
          <ac:spMkLst>
            <pc:docMk/>
            <pc:sldMk cId="2199755290" sldId="275"/>
            <ac:spMk id="31" creationId="{1660E788-AFA9-4A1B-9991-6AA74632A15B}"/>
          </ac:spMkLst>
        </pc:spChg>
        <pc:spChg chg="add del">
          <ac:chgData name="Ambati, Suchitra Reddy" userId="731c7f7e-715d-438f-88e7-e1877626e925" providerId="ADAL" clId="{524CD5CF-77C6-D547-AAD6-508C8DC93024}" dt="2023-03-28T21:08:13.904" v="671" actId="26606"/>
          <ac:spMkLst>
            <pc:docMk/>
            <pc:sldMk cId="2199755290" sldId="275"/>
            <ac:spMk id="32" creationId="{867D4867-5BA7-4462-B2F6-A23F4A622AA7}"/>
          </ac:spMkLst>
        </pc:spChg>
        <pc:spChg chg="add del">
          <ac:chgData name="Ambati, Suchitra Reddy" userId="731c7f7e-715d-438f-88e7-e1877626e925" providerId="ADAL" clId="{524CD5CF-77C6-D547-AAD6-508C8DC93024}" dt="2023-03-28T21:08:28.490" v="677" actId="26606"/>
          <ac:spMkLst>
            <pc:docMk/>
            <pc:sldMk cId="2199755290" sldId="275"/>
            <ac:spMk id="39" creationId="{1660E788-AFA9-4A1B-9991-6AA74632A15B}"/>
          </ac:spMkLst>
        </pc:spChg>
        <pc:spChg chg="add del">
          <ac:chgData name="Ambati, Suchitra Reddy" userId="731c7f7e-715d-438f-88e7-e1877626e925" providerId="ADAL" clId="{524CD5CF-77C6-D547-AAD6-508C8DC93024}" dt="2023-03-28T21:08:28.490" v="677" actId="26606"/>
          <ac:spMkLst>
            <pc:docMk/>
            <pc:sldMk cId="2199755290" sldId="275"/>
            <ac:spMk id="40" creationId="{867D4867-5BA7-4462-B2F6-A23F4A622AA7}"/>
          </ac:spMkLst>
        </pc:spChg>
        <pc:spChg chg="add del">
          <ac:chgData name="Ambati, Suchitra Reddy" userId="731c7f7e-715d-438f-88e7-e1877626e925" providerId="ADAL" clId="{524CD5CF-77C6-D547-AAD6-508C8DC93024}" dt="2023-03-28T21:08:28.490" v="677" actId="26606"/>
          <ac:spMkLst>
            <pc:docMk/>
            <pc:sldMk cId="2199755290" sldId="275"/>
            <ac:spMk id="41" creationId="{E6506FB6-1DA4-9154-719E-1A41A11BF8F5}"/>
          </ac:spMkLst>
        </pc:spChg>
        <pc:spChg chg="add del">
          <ac:chgData name="Ambati, Suchitra Reddy" userId="731c7f7e-715d-438f-88e7-e1877626e925" providerId="ADAL" clId="{524CD5CF-77C6-D547-AAD6-508C8DC93024}" dt="2023-03-28T21:08:30.249" v="679" actId="26606"/>
          <ac:spMkLst>
            <pc:docMk/>
            <pc:sldMk cId="2199755290" sldId="275"/>
            <ac:spMk id="44" creationId="{1660E788-AFA9-4A1B-9991-6AA74632A15B}"/>
          </ac:spMkLst>
        </pc:spChg>
        <pc:spChg chg="add del">
          <ac:chgData name="Ambati, Suchitra Reddy" userId="731c7f7e-715d-438f-88e7-e1877626e925" providerId="ADAL" clId="{524CD5CF-77C6-D547-AAD6-508C8DC93024}" dt="2023-03-28T21:08:30.249" v="679" actId="26606"/>
          <ac:spMkLst>
            <pc:docMk/>
            <pc:sldMk cId="2199755290" sldId="275"/>
            <ac:spMk id="45" creationId="{867D4867-5BA7-4462-B2F6-A23F4A622AA7}"/>
          </ac:spMkLst>
        </pc:spChg>
        <pc:spChg chg="add del">
          <ac:chgData name="Ambati, Suchitra Reddy" userId="731c7f7e-715d-438f-88e7-e1877626e925" providerId="ADAL" clId="{524CD5CF-77C6-D547-AAD6-508C8DC93024}" dt="2023-03-28T21:08:30.249" v="679" actId="26606"/>
          <ac:spMkLst>
            <pc:docMk/>
            <pc:sldMk cId="2199755290" sldId="275"/>
            <ac:spMk id="46" creationId="{E6506FB6-1DA4-9154-719E-1A41A11BF8F5}"/>
          </ac:spMkLst>
        </pc:spChg>
        <pc:spChg chg="add mod">
          <ac:chgData name="Ambati, Suchitra Reddy" userId="731c7f7e-715d-438f-88e7-e1877626e925" providerId="ADAL" clId="{524CD5CF-77C6-D547-AAD6-508C8DC93024}" dt="2023-03-28T21:47:12.732" v="1337" actId="255"/>
          <ac:spMkLst>
            <pc:docMk/>
            <pc:sldMk cId="2199755290" sldId="275"/>
            <ac:spMk id="50" creationId="{E6506FB6-1DA4-9154-719E-1A41A11BF8F5}"/>
          </ac:spMkLst>
        </pc:spChg>
        <pc:spChg chg="add">
          <ac:chgData name="Ambati, Suchitra Reddy" userId="731c7f7e-715d-438f-88e7-e1877626e925" providerId="ADAL" clId="{524CD5CF-77C6-D547-AAD6-508C8DC93024}" dt="2023-03-28T21:45:48.374" v="1322" actId="26606"/>
          <ac:spMkLst>
            <pc:docMk/>
            <pc:sldMk cId="2199755290" sldId="275"/>
            <ac:spMk id="52" creationId="{68D8C857-9447-4941-8520-9A44A926F4FF}"/>
          </ac:spMkLst>
        </pc:spChg>
        <pc:spChg chg="add del">
          <ac:chgData name="Ambati, Suchitra Reddy" userId="731c7f7e-715d-438f-88e7-e1877626e925" providerId="ADAL" clId="{524CD5CF-77C6-D547-AAD6-508C8DC93024}" dt="2023-03-28T21:45:30.564" v="1309" actId="26606"/>
          <ac:spMkLst>
            <pc:docMk/>
            <pc:sldMk cId="2199755290" sldId="275"/>
            <ac:spMk id="55" creationId="{343EE4E4-4F6E-4D0C-8241-7422485C5917}"/>
          </ac:spMkLst>
        </pc:spChg>
        <pc:spChg chg="add del">
          <ac:chgData name="Ambati, Suchitra Reddy" userId="731c7f7e-715d-438f-88e7-e1877626e925" providerId="ADAL" clId="{524CD5CF-77C6-D547-AAD6-508C8DC93024}" dt="2023-03-28T21:45:30.564" v="1309" actId="26606"/>
          <ac:spMkLst>
            <pc:docMk/>
            <pc:sldMk cId="2199755290" sldId="275"/>
            <ac:spMk id="57" creationId="{39CDFF21-67C6-4C4C-9A1C-C7726D3D3970}"/>
          </ac:spMkLst>
        </pc:spChg>
        <pc:spChg chg="add del">
          <ac:chgData name="Ambati, Suchitra Reddy" userId="731c7f7e-715d-438f-88e7-e1877626e925" providerId="ADAL" clId="{524CD5CF-77C6-D547-AAD6-508C8DC93024}" dt="2023-03-28T21:45:30.564" v="1309" actId="26606"/>
          <ac:spMkLst>
            <pc:docMk/>
            <pc:sldMk cId="2199755290" sldId="275"/>
            <ac:spMk id="59" creationId="{E98F8D60-BC6F-4B41-9481-5F49C96A1053}"/>
          </ac:spMkLst>
        </pc:spChg>
        <pc:spChg chg="add del">
          <ac:chgData name="Ambati, Suchitra Reddy" userId="731c7f7e-715d-438f-88e7-e1877626e925" providerId="ADAL" clId="{524CD5CF-77C6-D547-AAD6-508C8DC93024}" dt="2023-03-28T21:45:31.333" v="1311" actId="26606"/>
          <ac:spMkLst>
            <pc:docMk/>
            <pc:sldMk cId="2199755290" sldId="275"/>
            <ac:spMk id="61" creationId="{879398A9-0D0D-4901-BDDF-B3D93CECA7B9}"/>
          </ac:spMkLst>
        </pc:spChg>
        <pc:spChg chg="add del">
          <ac:chgData name="Ambati, Suchitra Reddy" userId="731c7f7e-715d-438f-88e7-e1877626e925" providerId="ADAL" clId="{524CD5CF-77C6-D547-AAD6-508C8DC93024}" dt="2023-03-28T21:45:31.333" v="1311" actId="26606"/>
          <ac:spMkLst>
            <pc:docMk/>
            <pc:sldMk cId="2199755290" sldId="275"/>
            <ac:spMk id="62" creationId="{011FEC3B-E514-4E21-B2CB-7903A73569E2}"/>
          </ac:spMkLst>
        </pc:spChg>
        <pc:spChg chg="add del">
          <ac:chgData name="Ambati, Suchitra Reddy" userId="731c7f7e-715d-438f-88e7-e1877626e925" providerId="ADAL" clId="{524CD5CF-77C6-D547-AAD6-508C8DC93024}" dt="2023-03-28T21:45:39.278" v="1313" actId="26606"/>
          <ac:spMkLst>
            <pc:docMk/>
            <pc:sldMk cId="2199755290" sldId="275"/>
            <ac:spMk id="64" creationId="{68D8C857-9447-4941-8520-9A44A926F4FF}"/>
          </ac:spMkLst>
        </pc:spChg>
        <pc:graphicFrameChg chg="add del">
          <ac:chgData name="Ambati, Suchitra Reddy" userId="731c7f7e-715d-438f-88e7-e1877626e925" providerId="ADAL" clId="{524CD5CF-77C6-D547-AAD6-508C8DC93024}" dt="2023-03-28T21:08:22.574" v="673" actId="26606"/>
          <ac:graphicFrameMkLst>
            <pc:docMk/>
            <pc:sldMk cId="2199755290" sldId="275"/>
            <ac:graphicFrameMk id="35" creationId="{CC9B90FD-F067-A6AF-3232-52A1D5482977}"/>
          </ac:graphicFrameMkLst>
        </pc:graphicFrameChg>
        <pc:graphicFrameChg chg="add del">
          <ac:chgData name="Ambati, Suchitra Reddy" userId="731c7f7e-715d-438f-88e7-e1877626e925" providerId="ADAL" clId="{524CD5CF-77C6-D547-AAD6-508C8DC93024}" dt="2023-03-28T21:08:26.389" v="675" actId="26606"/>
          <ac:graphicFrameMkLst>
            <pc:docMk/>
            <pc:sldMk cId="2199755290" sldId="275"/>
            <ac:graphicFrameMk id="37" creationId="{3FA30CBF-CC97-244A-725F-D839A4D09389}"/>
          </ac:graphicFrameMkLst>
        </pc:graphicFrameChg>
        <pc:picChg chg="add del">
          <ac:chgData name="Ambati, Suchitra Reddy" userId="731c7f7e-715d-438f-88e7-e1877626e925" providerId="ADAL" clId="{524CD5CF-77C6-D547-AAD6-508C8DC93024}" dt="2023-03-28T21:07:14.400" v="649" actId="26606"/>
          <ac:picMkLst>
            <pc:docMk/>
            <pc:sldMk cId="2199755290" sldId="275"/>
            <ac:picMk id="5" creationId="{A784B88A-5F11-C83C-9E94-0181DBB19180}"/>
          </ac:picMkLst>
        </pc:picChg>
        <pc:picChg chg="add del">
          <ac:chgData name="Ambati, Suchitra Reddy" userId="731c7f7e-715d-438f-88e7-e1877626e925" providerId="ADAL" clId="{524CD5CF-77C6-D547-AAD6-508C8DC93024}" dt="2023-03-28T21:07:31.313" v="655" actId="26606"/>
          <ac:picMkLst>
            <pc:docMk/>
            <pc:sldMk cId="2199755290" sldId="275"/>
            <ac:picMk id="7" creationId="{30625F8A-C753-1438-447E-EBAE80D8AAEC}"/>
          </ac:picMkLst>
        </pc:picChg>
        <pc:picChg chg="add del">
          <ac:chgData name="Ambati, Suchitra Reddy" userId="731c7f7e-715d-438f-88e7-e1877626e925" providerId="ADAL" clId="{524CD5CF-77C6-D547-AAD6-508C8DC93024}" dt="2023-03-28T21:07:17.064" v="651" actId="26606"/>
          <ac:picMkLst>
            <pc:docMk/>
            <pc:sldMk cId="2199755290" sldId="275"/>
            <ac:picMk id="11" creationId="{8F2EC7E7-616C-AC11-7C87-0DA4B668547C}"/>
          </ac:picMkLst>
        </pc:picChg>
        <pc:picChg chg="add del">
          <ac:chgData name="Ambati, Suchitra Reddy" userId="731c7f7e-715d-438f-88e7-e1877626e925" providerId="ADAL" clId="{524CD5CF-77C6-D547-AAD6-508C8DC93024}" dt="2023-03-28T21:07:27.683" v="653" actId="26606"/>
          <ac:picMkLst>
            <pc:docMk/>
            <pc:sldMk cId="2199755290" sldId="275"/>
            <ac:picMk id="13" creationId="{12E41D57-3D6E-B840-B308-F256AA75A90E}"/>
          </ac:picMkLst>
        </pc:picChg>
        <pc:picChg chg="add del">
          <ac:chgData name="Ambati, Suchitra Reddy" userId="731c7f7e-715d-438f-88e7-e1877626e925" providerId="ADAL" clId="{524CD5CF-77C6-D547-AAD6-508C8DC93024}" dt="2023-03-28T21:07:34.186" v="657" actId="26606"/>
          <ac:picMkLst>
            <pc:docMk/>
            <pc:sldMk cId="2199755290" sldId="275"/>
            <ac:picMk id="16" creationId="{1A53F937-165F-2D1F-CA1E-C3C1269EE640}"/>
          </ac:picMkLst>
        </pc:picChg>
        <pc:picChg chg="add del">
          <ac:chgData name="Ambati, Suchitra Reddy" userId="731c7f7e-715d-438f-88e7-e1877626e925" providerId="ADAL" clId="{524CD5CF-77C6-D547-AAD6-508C8DC93024}" dt="2023-03-28T21:07:48.085" v="659" actId="26606"/>
          <ac:picMkLst>
            <pc:docMk/>
            <pc:sldMk cId="2199755290" sldId="275"/>
            <ac:picMk id="18" creationId="{12E41D57-3D6E-B840-B308-F256AA75A90E}"/>
          </ac:picMkLst>
        </pc:picChg>
        <pc:picChg chg="add del">
          <ac:chgData name="Ambati, Suchitra Reddy" userId="731c7f7e-715d-438f-88e7-e1877626e925" providerId="ADAL" clId="{524CD5CF-77C6-D547-AAD6-508C8DC93024}" dt="2023-03-28T21:07:53.524" v="661" actId="26606"/>
          <ac:picMkLst>
            <pc:docMk/>
            <pc:sldMk cId="2199755290" sldId="275"/>
            <ac:picMk id="20" creationId="{8F2EC7E7-616C-AC11-7C87-0DA4B668547C}"/>
          </ac:picMkLst>
        </pc:picChg>
        <pc:picChg chg="add del">
          <ac:chgData name="Ambati, Suchitra Reddy" userId="731c7f7e-715d-438f-88e7-e1877626e925" providerId="ADAL" clId="{524CD5CF-77C6-D547-AAD6-508C8DC93024}" dt="2023-03-28T21:07:56.657" v="663" actId="26606"/>
          <ac:picMkLst>
            <pc:docMk/>
            <pc:sldMk cId="2199755290" sldId="275"/>
            <ac:picMk id="22" creationId="{12E41D57-3D6E-B840-B308-F256AA75A90E}"/>
          </ac:picMkLst>
        </pc:picChg>
        <pc:picChg chg="add del">
          <ac:chgData name="Ambati, Suchitra Reddy" userId="731c7f7e-715d-438f-88e7-e1877626e925" providerId="ADAL" clId="{524CD5CF-77C6-D547-AAD6-508C8DC93024}" dt="2023-03-28T21:08:04.041" v="665" actId="26606"/>
          <ac:picMkLst>
            <pc:docMk/>
            <pc:sldMk cId="2199755290" sldId="275"/>
            <ac:picMk id="24" creationId="{A784B88A-5F11-C83C-9E94-0181DBB19180}"/>
          </ac:picMkLst>
        </pc:picChg>
        <pc:picChg chg="add del">
          <ac:chgData name="Ambati, Suchitra Reddy" userId="731c7f7e-715d-438f-88e7-e1877626e925" providerId="ADAL" clId="{524CD5CF-77C6-D547-AAD6-508C8DC93024}" dt="2023-03-28T21:08:06.442" v="667" actId="26606"/>
          <ac:picMkLst>
            <pc:docMk/>
            <pc:sldMk cId="2199755290" sldId="275"/>
            <ac:picMk id="27" creationId="{8F2EC7E7-616C-AC11-7C87-0DA4B668547C}"/>
          </ac:picMkLst>
        </pc:picChg>
        <pc:picChg chg="add del">
          <ac:chgData name="Ambati, Suchitra Reddy" userId="731c7f7e-715d-438f-88e7-e1877626e925" providerId="ADAL" clId="{524CD5CF-77C6-D547-AAD6-508C8DC93024}" dt="2023-03-28T21:08:09.590" v="669" actId="26606"/>
          <ac:picMkLst>
            <pc:docMk/>
            <pc:sldMk cId="2199755290" sldId="275"/>
            <ac:picMk id="29" creationId="{12E41D57-3D6E-B840-B308-F256AA75A90E}"/>
          </ac:picMkLst>
        </pc:picChg>
        <pc:picChg chg="add del">
          <ac:chgData name="Ambati, Suchitra Reddy" userId="731c7f7e-715d-438f-88e7-e1877626e925" providerId="ADAL" clId="{524CD5CF-77C6-D547-AAD6-508C8DC93024}" dt="2023-03-28T21:08:13.904" v="671" actId="26606"/>
          <ac:picMkLst>
            <pc:docMk/>
            <pc:sldMk cId="2199755290" sldId="275"/>
            <ac:picMk id="33" creationId="{1A53F937-165F-2D1F-CA1E-C3C1269EE640}"/>
          </ac:picMkLst>
        </pc:picChg>
        <pc:picChg chg="add del">
          <ac:chgData name="Ambati, Suchitra Reddy" userId="731c7f7e-715d-438f-88e7-e1877626e925" providerId="ADAL" clId="{524CD5CF-77C6-D547-AAD6-508C8DC93024}" dt="2023-03-28T21:08:28.490" v="677" actId="26606"/>
          <ac:picMkLst>
            <pc:docMk/>
            <pc:sldMk cId="2199755290" sldId="275"/>
            <ac:picMk id="42" creationId="{30625F8A-C753-1438-447E-EBAE80D8AAEC}"/>
          </ac:picMkLst>
        </pc:picChg>
        <pc:picChg chg="add del">
          <ac:chgData name="Ambati, Suchitra Reddy" userId="731c7f7e-715d-438f-88e7-e1877626e925" providerId="ADAL" clId="{524CD5CF-77C6-D547-AAD6-508C8DC93024}" dt="2023-03-28T21:08:30.249" v="679" actId="26606"/>
          <ac:picMkLst>
            <pc:docMk/>
            <pc:sldMk cId="2199755290" sldId="275"/>
            <ac:picMk id="47" creationId="{1A53F937-165F-2D1F-CA1E-C3C1269EE640}"/>
          </ac:picMkLst>
        </pc:picChg>
        <pc:picChg chg="add mod ord">
          <ac:chgData name="Ambati, Suchitra Reddy" userId="731c7f7e-715d-438f-88e7-e1877626e925" providerId="ADAL" clId="{524CD5CF-77C6-D547-AAD6-508C8DC93024}" dt="2023-03-28T21:45:48.374" v="1322" actId="26606"/>
          <ac:picMkLst>
            <pc:docMk/>
            <pc:sldMk cId="2199755290" sldId="275"/>
            <ac:picMk id="49" creationId="{12E41D57-3D6E-B840-B308-F256AA75A90E}"/>
          </ac:picMkLst>
        </pc:picChg>
      </pc:sldChg>
      <pc:sldChg chg="addSp delSp modSp new mod setBg">
        <pc:chgData name="Ambati, Suchitra Reddy" userId="731c7f7e-715d-438f-88e7-e1877626e925" providerId="ADAL" clId="{524CD5CF-77C6-D547-AAD6-508C8DC93024}" dt="2023-03-28T21:23:20.838" v="987" actId="26606"/>
        <pc:sldMkLst>
          <pc:docMk/>
          <pc:sldMk cId="191710251" sldId="276"/>
        </pc:sldMkLst>
        <pc:spChg chg="mod">
          <ac:chgData name="Ambati, Suchitra Reddy" userId="731c7f7e-715d-438f-88e7-e1877626e925" providerId="ADAL" clId="{524CD5CF-77C6-D547-AAD6-508C8DC93024}" dt="2023-03-28T21:23:20.838" v="987" actId="26606"/>
          <ac:spMkLst>
            <pc:docMk/>
            <pc:sldMk cId="191710251" sldId="276"/>
            <ac:spMk id="2" creationId="{0B73200F-4E81-3DB0-7BD3-67232722D82E}"/>
          </ac:spMkLst>
        </pc:spChg>
        <pc:spChg chg="add del mod">
          <ac:chgData name="Ambati, Suchitra Reddy" userId="731c7f7e-715d-438f-88e7-e1877626e925" providerId="ADAL" clId="{524CD5CF-77C6-D547-AAD6-508C8DC93024}" dt="2023-03-28T21:23:20.838" v="987" actId="26606"/>
          <ac:spMkLst>
            <pc:docMk/>
            <pc:sldMk cId="191710251" sldId="276"/>
            <ac:spMk id="3" creationId="{4124EF23-7F09-ABEC-CB09-9251CF982C7C}"/>
          </ac:spMkLst>
        </pc:spChg>
        <pc:spChg chg="add del">
          <ac:chgData name="Ambati, Suchitra Reddy" userId="731c7f7e-715d-438f-88e7-e1877626e925" providerId="ADAL" clId="{524CD5CF-77C6-D547-AAD6-508C8DC93024}" dt="2023-03-28T21:22:42.622" v="968" actId="26606"/>
          <ac:spMkLst>
            <pc:docMk/>
            <pc:sldMk cId="191710251" sldId="276"/>
            <ac:spMk id="8" creationId="{2AEFFFF2-9EB4-4B6C-B9F8-2BA3EF89A21C}"/>
          </ac:spMkLst>
        </pc:spChg>
        <pc:spChg chg="add del">
          <ac:chgData name="Ambati, Suchitra Reddy" userId="731c7f7e-715d-438f-88e7-e1877626e925" providerId="ADAL" clId="{524CD5CF-77C6-D547-AAD6-508C8DC93024}" dt="2023-03-28T21:22:42.622" v="968" actId="26606"/>
          <ac:spMkLst>
            <pc:docMk/>
            <pc:sldMk cId="191710251" sldId="276"/>
            <ac:spMk id="9" creationId="{4124EF23-7F09-ABEC-CB09-9251CF982C7C}"/>
          </ac:spMkLst>
        </pc:spChg>
        <pc:spChg chg="add del">
          <ac:chgData name="Ambati, Suchitra Reddy" userId="731c7f7e-715d-438f-88e7-e1877626e925" providerId="ADAL" clId="{524CD5CF-77C6-D547-AAD6-508C8DC93024}" dt="2023-03-28T21:22:42.622" v="968" actId="26606"/>
          <ac:spMkLst>
            <pc:docMk/>
            <pc:sldMk cId="191710251" sldId="276"/>
            <ac:spMk id="10" creationId="{0D65299F-028F-4AFC-B46A-8DB33E20FE4A}"/>
          </ac:spMkLst>
        </pc:spChg>
        <pc:spChg chg="add del">
          <ac:chgData name="Ambati, Suchitra Reddy" userId="731c7f7e-715d-438f-88e7-e1877626e925" providerId="ADAL" clId="{524CD5CF-77C6-D547-AAD6-508C8DC93024}" dt="2023-03-28T21:22:54.963" v="974" actId="26606"/>
          <ac:spMkLst>
            <pc:docMk/>
            <pc:sldMk cId="191710251" sldId="276"/>
            <ac:spMk id="11" creationId="{AA6D0FDE-0241-4C21-A720-A69475358235}"/>
          </ac:spMkLst>
        </pc:spChg>
        <pc:spChg chg="add del">
          <ac:chgData name="Ambati, Suchitra Reddy" userId="731c7f7e-715d-438f-88e7-e1877626e925" providerId="ADAL" clId="{524CD5CF-77C6-D547-AAD6-508C8DC93024}" dt="2023-03-28T21:22:42.622" v="968" actId="26606"/>
          <ac:spMkLst>
            <pc:docMk/>
            <pc:sldMk cId="191710251" sldId="276"/>
            <ac:spMk id="12" creationId="{BAC87F6E-526A-49B5-995D-42DB656594C9}"/>
          </ac:spMkLst>
        </pc:spChg>
        <pc:spChg chg="add del">
          <ac:chgData name="Ambati, Suchitra Reddy" userId="731c7f7e-715d-438f-88e7-e1877626e925" providerId="ADAL" clId="{524CD5CF-77C6-D547-AAD6-508C8DC93024}" dt="2023-03-28T21:22:47.261" v="972" actId="26606"/>
          <ac:spMkLst>
            <pc:docMk/>
            <pc:sldMk cId="191710251" sldId="276"/>
            <ac:spMk id="16" creationId="{C33976D1-3430-450C-A978-87A9A6E8E71F}"/>
          </ac:spMkLst>
        </pc:spChg>
        <pc:spChg chg="add del">
          <ac:chgData name="Ambati, Suchitra Reddy" userId="731c7f7e-715d-438f-88e7-e1877626e925" providerId="ADAL" clId="{524CD5CF-77C6-D547-AAD6-508C8DC93024}" dt="2023-03-28T21:22:47.261" v="972" actId="26606"/>
          <ac:spMkLst>
            <pc:docMk/>
            <pc:sldMk cId="191710251" sldId="276"/>
            <ac:spMk id="17" creationId="{7D6AAC78-7D86-415A-ADC1-2B474807960C}"/>
          </ac:spMkLst>
        </pc:spChg>
        <pc:spChg chg="add del">
          <ac:chgData name="Ambati, Suchitra Reddy" userId="731c7f7e-715d-438f-88e7-e1877626e925" providerId="ADAL" clId="{524CD5CF-77C6-D547-AAD6-508C8DC93024}" dt="2023-03-28T21:22:47.261" v="972" actId="26606"/>
          <ac:spMkLst>
            <pc:docMk/>
            <pc:sldMk cId="191710251" sldId="276"/>
            <ac:spMk id="18" creationId="{F2A658D9-F185-44F1-BA33-D50320D1D078}"/>
          </ac:spMkLst>
        </pc:spChg>
        <pc:spChg chg="add del">
          <ac:chgData name="Ambati, Suchitra Reddy" userId="731c7f7e-715d-438f-88e7-e1877626e925" providerId="ADAL" clId="{524CD5CF-77C6-D547-AAD6-508C8DC93024}" dt="2023-03-28T21:22:47.261" v="972" actId="26606"/>
          <ac:spMkLst>
            <pc:docMk/>
            <pc:sldMk cId="191710251" sldId="276"/>
            <ac:spMk id="19" creationId="{4124EF23-7F09-ABEC-CB09-9251CF982C7C}"/>
          </ac:spMkLst>
        </pc:spChg>
        <pc:spChg chg="add del">
          <ac:chgData name="Ambati, Suchitra Reddy" userId="731c7f7e-715d-438f-88e7-e1877626e925" providerId="ADAL" clId="{524CD5CF-77C6-D547-AAD6-508C8DC93024}" dt="2023-03-28T21:22:54.963" v="974" actId="26606"/>
          <ac:spMkLst>
            <pc:docMk/>
            <pc:sldMk cId="191710251" sldId="276"/>
            <ac:spMk id="21" creationId="{93F0ADB5-A0B4-4B01-A8C4-FDC34CE22BD4}"/>
          </ac:spMkLst>
        </pc:spChg>
        <pc:spChg chg="add del">
          <ac:chgData name="Ambati, Suchitra Reddy" userId="731c7f7e-715d-438f-88e7-e1877626e925" providerId="ADAL" clId="{524CD5CF-77C6-D547-AAD6-508C8DC93024}" dt="2023-03-28T21:23:08.794" v="982" actId="26606"/>
          <ac:spMkLst>
            <pc:docMk/>
            <pc:sldMk cId="191710251" sldId="276"/>
            <ac:spMk id="30" creationId="{2AEFFFF2-9EB4-4B6C-B9F8-2BA3EF89A21C}"/>
          </ac:spMkLst>
        </pc:spChg>
        <pc:spChg chg="add del">
          <ac:chgData name="Ambati, Suchitra Reddy" userId="731c7f7e-715d-438f-88e7-e1877626e925" providerId="ADAL" clId="{524CD5CF-77C6-D547-AAD6-508C8DC93024}" dt="2023-03-28T21:23:08.794" v="982" actId="26606"/>
          <ac:spMkLst>
            <pc:docMk/>
            <pc:sldMk cId="191710251" sldId="276"/>
            <ac:spMk id="31" creationId="{0D65299F-028F-4AFC-B46A-8DB33E20FE4A}"/>
          </ac:spMkLst>
        </pc:spChg>
        <pc:spChg chg="add del">
          <ac:chgData name="Ambati, Suchitra Reddy" userId="731c7f7e-715d-438f-88e7-e1877626e925" providerId="ADAL" clId="{524CD5CF-77C6-D547-AAD6-508C8DC93024}" dt="2023-03-28T21:23:08.794" v="982" actId="26606"/>
          <ac:spMkLst>
            <pc:docMk/>
            <pc:sldMk cId="191710251" sldId="276"/>
            <ac:spMk id="32" creationId="{BAC87F6E-526A-49B5-995D-42DB656594C9}"/>
          </ac:spMkLst>
        </pc:spChg>
        <pc:spChg chg="add del">
          <ac:chgData name="Ambati, Suchitra Reddy" userId="731c7f7e-715d-438f-88e7-e1877626e925" providerId="ADAL" clId="{524CD5CF-77C6-D547-AAD6-508C8DC93024}" dt="2023-03-28T21:23:08.794" v="982" actId="26606"/>
          <ac:spMkLst>
            <pc:docMk/>
            <pc:sldMk cId="191710251" sldId="276"/>
            <ac:spMk id="33" creationId="{4124EF23-7F09-ABEC-CB09-9251CF982C7C}"/>
          </ac:spMkLst>
        </pc:spChg>
        <pc:spChg chg="add del">
          <ac:chgData name="Ambati, Suchitra Reddy" userId="731c7f7e-715d-438f-88e7-e1877626e925" providerId="ADAL" clId="{524CD5CF-77C6-D547-AAD6-508C8DC93024}" dt="2023-03-28T21:23:20.825" v="986" actId="26606"/>
          <ac:spMkLst>
            <pc:docMk/>
            <pc:sldMk cId="191710251" sldId="276"/>
            <ac:spMk id="37" creationId="{93F0ADB5-A0B4-4B01-A8C4-FDC34CE22BD4}"/>
          </ac:spMkLst>
        </pc:spChg>
        <pc:spChg chg="add del">
          <ac:chgData name="Ambati, Suchitra Reddy" userId="731c7f7e-715d-438f-88e7-e1877626e925" providerId="ADAL" clId="{524CD5CF-77C6-D547-AAD6-508C8DC93024}" dt="2023-03-28T21:23:20.825" v="986" actId="26606"/>
          <ac:spMkLst>
            <pc:docMk/>
            <pc:sldMk cId="191710251" sldId="276"/>
            <ac:spMk id="38" creationId="{AA6D0FDE-0241-4C21-A720-A69475358235}"/>
          </ac:spMkLst>
        </pc:spChg>
        <pc:graphicFrameChg chg="add del">
          <ac:chgData name="Ambati, Suchitra Reddy" userId="731c7f7e-715d-438f-88e7-e1877626e925" providerId="ADAL" clId="{524CD5CF-77C6-D547-AAD6-508C8DC93024}" dt="2023-03-28T21:22:39.214" v="964" actId="26606"/>
          <ac:graphicFrameMkLst>
            <pc:docMk/>
            <pc:sldMk cId="191710251" sldId="276"/>
            <ac:graphicFrameMk id="5" creationId="{94A0C37E-62C2-35E3-B9C8-721B7F6FE262}"/>
          </ac:graphicFrameMkLst>
        </pc:graphicFrameChg>
        <pc:graphicFrameChg chg="add del">
          <ac:chgData name="Ambati, Suchitra Reddy" userId="731c7f7e-715d-438f-88e7-e1877626e925" providerId="ADAL" clId="{524CD5CF-77C6-D547-AAD6-508C8DC93024}" dt="2023-03-28T21:22:40.812" v="966" actId="26606"/>
          <ac:graphicFrameMkLst>
            <pc:docMk/>
            <pc:sldMk cId="191710251" sldId="276"/>
            <ac:graphicFrameMk id="7" creationId="{7A00C6E3-0109-9833-D8DC-5EB9BCBF45F5}"/>
          </ac:graphicFrameMkLst>
        </pc:graphicFrameChg>
        <pc:graphicFrameChg chg="add del">
          <ac:chgData name="Ambati, Suchitra Reddy" userId="731c7f7e-715d-438f-88e7-e1877626e925" providerId="ADAL" clId="{524CD5CF-77C6-D547-AAD6-508C8DC93024}" dt="2023-03-28T21:22:44.778" v="970" actId="26606"/>
          <ac:graphicFrameMkLst>
            <pc:docMk/>
            <pc:sldMk cId="191710251" sldId="276"/>
            <ac:graphicFrameMk id="14" creationId="{1E55402E-97A8-097B-A6C7-0E7CBC3F58F4}"/>
          </ac:graphicFrameMkLst>
        </pc:graphicFrameChg>
        <pc:graphicFrameChg chg="add del">
          <ac:chgData name="Ambati, Suchitra Reddy" userId="731c7f7e-715d-438f-88e7-e1877626e925" providerId="ADAL" clId="{524CD5CF-77C6-D547-AAD6-508C8DC93024}" dt="2023-03-28T21:22:54.963" v="974" actId="26606"/>
          <ac:graphicFrameMkLst>
            <pc:docMk/>
            <pc:sldMk cId="191710251" sldId="276"/>
            <ac:graphicFrameMk id="22" creationId="{4D8C5447-E6A7-F506-5657-B302394EA3FF}"/>
          </ac:graphicFrameMkLst>
        </pc:graphicFrameChg>
        <pc:graphicFrameChg chg="add del">
          <ac:chgData name="Ambati, Suchitra Reddy" userId="731c7f7e-715d-438f-88e7-e1877626e925" providerId="ADAL" clId="{524CD5CF-77C6-D547-AAD6-508C8DC93024}" dt="2023-03-28T21:22:58.666" v="976" actId="26606"/>
          <ac:graphicFrameMkLst>
            <pc:docMk/>
            <pc:sldMk cId="191710251" sldId="276"/>
            <ac:graphicFrameMk id="24" creationId="{7A00C6E3-0109-9833-D8DC-5EB9BCBF45F5}"/>
          </ac:graphicFrameMkLst>
        </pc:graphicFrameChg>
        <pc:graphicFrameChg chg="add del">
          <ac:chgData name="Ambati, Suchitra Reddy" userId="731c7f7e-715d-438f-88e7-e1877626e925" providerId="ADAL" clId="{524CD5CF-77C6-D547-AAD6-508C8DC93024}" dt="2023-03-28T21:23:04.502" v="978" actId="26606"/>
          <ac:graphicFrameMkLst>
            <pc:docMk/>
            <pc:sldMk cId="191710251" sldId="276"/>
            <ac:graphicFrameMk id="26" creationId="{94A0C37E-62C2-35E3-B9C8-721B7F6FE262}"/>
          </ac:graphicFrameMkLst>
        </pc:graphicFrameChg>
        <pc:graphicFrameChg chg="add del">
          <ac:chgData name="Ambati, Suchitra Reddy" userId="731c7f7e-715d-438f-88e7-e1877626e925" providerId="ADAL" clId="{524CD5CF-77C6-D547-AAD6-508C8DC93024}" dt="2023-03-28T21:23:06.534" v="980" actId="26606"/>
          <ac:graphicFrameMkLst>
            <pc:docMk/>
            <pc:sldMk cId="191710251" sldId="276"/>
            <ac:graphicFrameMk id="28" creationId="{7A00C6E3-0109-9833-D8DC-5EB9BCBF45F5}"/>
          </ac:graphicFrameMkLst>
        </pc:graphicFrameChg>
        <pc:graphicFrameChg chg="add del">
          <ac:chgData name="Ambati, Suchitra Reddy" userId="731c7f7e-715d-438f-88e7-e1877626e925" providerId="ADAL" clId="{524CD5CF-77C6-D547-AAD6-508C8DC93024}" dt="2023-03-28T21:23:12.035" v="984" actId="26606"/>
          <ac:graphicFrameMkLst>
            <pc:docMk/>
            <pc:sldMk cId="191710251" sldId="276"/>
            <ac:graphicFrameMk id="35" creationId="{1E55402E-97A8-097B-A6C7-0E7CBC3F58F4}"/>
          </ac:graphicFrameMkLst>
        </pc:graphicFrameChg>
        <pc:graphicFrameChg chg="add del">
          <ac:chgData name="Ambati, Suchitra Reddy" userId="731c7f7e-715d-438f-88e7-e1877626e925" providerId="ADAL" clId="{524CD5CF-77C6-D547-AAD6-508C8DC93024}" dt="2023-03-28T21:23:20.825" v="986" actId="26606"/>
          <ac:graphicFrameMkLst>
            <pc:docMk/>
            <pc:sldMk cId="191710251" sldId="276"/>
            <ac:graphicFrameMk id="39" creationId="{4D8C5447-E6A7-F506-5657-B302394EA3FF}"/>
          </ac:graphicFrameMkLst>
        </pc:graphicFrameChg>
        <pc:graphicFrameChg chg="add">
          <ac:chgData name="Ambati, Suchitra Reddy" userId="731c7f7e-715d-438f-88e7-e1877626e925" providerId="ADAL" clId="{524CD5CF-77C6-D547-AAD6-508C8DC93024}" dt="2023-03-28T21:23:20.838" v="987" actId="26606"/>
          <ac:graphicFrameMkLst>
            <pc:docMk/>
            <pc:sldMk cId="191710251" sldId="276"/>
            <ac:graphicFrameMk id="41" creationId="{7A00C6E3-0109-9833-D8DC-5EB9BCBF45F5}"/>
          </ac:graphicFrameMkLst>
        </pc:graphicFrameChg>
      </pc:sldChg>
      <pc:sldChg chg="delSp modSp new del mod">
        <pc:chgData name="Ambati, Suchitra Reddy" userId="731c7f7e-715d-438f-88e7-e1877626e925" providerId="ADAL" clId="{524CD5CF-77C6-D547-AAD6-508C8DC93024}" dt="2023-03-28T20:57:56.393" v="505" actId="2696"/>
        <pc:sldMkLst>
          <pc:docMk/>
          <pc:sldMk cId="1818811722" sldId="277"/>
        </pc:sldMkLst>
        <pc:spChg chg="mod">
          <ac:chgData name="Ambati, Suchitra Reddy" userId="731c7f7e-715d-438f-88e7-e1877626e925" providerId="ADAL" clId="{524CD5CF-77C6-D547-AAD6-508C8DC93024}" dt="2023-03-28T20:57:54.525" v="504"/>
          <ac:spMkLst>
            <pc:docMk/>
            <pc:sldMk cId="1818811722" sldId="277"/>
            <ac:spMk id="2" creationId="{DC9CF1D6-E6FB-FEEE-EE7A-FAF92BCDBD17}"/>
          </ac:spMkLst>
        </pc:spChg>
        <pc:spChg chg="del">
          <ac:chgData name="Ambati, Suchitra Reddy" userId="731c7f7e-715d-438f-88e7-e1877626e925" providerId="ADAL" clId="{524CD5CF-77C6-D547-AAD6-508C8DC93024}" dt="2023-03-28T20:57:09.668" v="484" actId="478"/>
          <ac:spMkLst>
            <pc:docMk/>
            <pc:sldMk cId="1818811722" sldId="277"/>
            <ac:spMk id="3" creationId="{411ED3D1-2902-614C-9DAC-58AF97940A55}"/>
          </ac:spMkLst>
        </pc:spChg>
      </pc:sldChg>
      <pc:sldChg chg="addSp delSp modSp new mod setBg setClrOvrMap">
        <pc:chgData name="Ambati, Suchitra Reddy" userId="731c7f7e-715d-438f-88e7-e1877626e925" providerId="ADAL" clId="{524CD5CF-77C6-D547-AAD6-508C8DC93024}" dt="2023-03-28T21:24:02.708" v="1011" actId="26606"/>
        <pc:sldMkLst>
          <pc:docMk/>
          <pc:sldMk cId="2819440307" sldId="277"/>
        </pc:sldMkLst>
        <pc:spChg chg="mod">
          <ac:chgData name="Ambati, Suchitra Reddy" userId="731c7f7e-715d-438f-88e7-e1877626e925" providerId="ADAL" clId="{524CD5CF-77C6-D547-AAD6-508C8DC93024}" dt="2023-03-28T21:24:02.708" v="1011" actId="26606"/>
          <ac:spMkLst>
            <pc:docMk/>
            <pc:sldMk cId="2819440307" sldId="277"/>
            <ac:spMk id="2" creationId="{9ED9B67D-00D2-3CC0-32F2-9021E8BA3CE6}"/>
          </ac:spMkLst>
        </pc:spChg>
        <pc:spChg chg="del">
          <ac:chgData name="Ambati, Suchitra Reddy" userId="731c7f7e-715d-438f-88e7-e1877626e925" providerId="ADAL" clId="{524CD5CF-77C6-D547-AAD6-508C8DC93024}" dt="2023-03-28T20:58:17.753" v="514" actId="478"/>
          <ac:spMkLst>
            <pc:docMk/>
            <pc:sldMk cId="2819440307" sldId="277"/>
            <ac:spMk id="3" creationId="{8A65E231-F8A7-7ECC-F9B0-1634132CC7AF}"/>
          </ac:spMkLst>
        </pc:spChg>
        <pc:spChg chg="add del">
          <ac:chgData name="Ambati, Suchitra Reddy" userId="731c7f7e-715d-438f-88e7-e1877626e925" providerId="ADAL" clId="{524CD5CF-77C6-D547-AAD6-508C8DC93024}" dt="2023-03-28T21:23:34.458" v="995" actId="26606"/>
          <ac:spMkLst>
            <pc:docMk/>
            <pc:sldMk cId="2819440307" sldId="277"/>
            <ac:spMk id="8" creationId="{3F47E20B-1205-4238-A82B-90EF577F32D8}"/>
          </ac:spMkLst>
        </pc:spChg>
        <pc:spChg chg="add del">
          <ac:chgData name="Ambati, Suchitra Reddy" userId="731c7f7e-715d-438f-88e7-e1877626e925" providerId="ADAL" clId="{524CD5CF-77C6-D547-AAD6-508C8DC93024}" dt="2023-03-28T21:23:27.973" v="989" actId="26606"/>
          <ac:spMkLst>
            <pc:docMk/>
            <pc:sldMk cId="2819440307" sldId="277"/>
            <ac:spMk id="9" creationId="{EC7FF834-B204-4967-8D47-8BB36EAF0EF5}"/>
          </ac:spMkLst>
        </pc:spChg>
        <pc:spChg chg="add del">
          <ac:chgData name="Ambati, Suchitra Reddy" userId="731c7f7e-715d-438f-88e7-e1877626e925" providerId="ADAL" clId="{524CD5CF-77C6-D547-AAD6-508C8DC93024}" dt="2023-03-28T21:23:34.458" v="995" actId="26606"/>
          <ac:spMkLst>
            <pc:docMk/>
            <pc:sldMk cId="2819440307" sldId="277"/>
            <ac:spMk id="10" creationId="{D13567AC-EB9A-47A9-B6EC-B5BDB73B113C}"/>
          </ac:spMkLst>
        </pc:spChg>
        <pc:spChg chg="add del">
          <ac:chgData name="Ambati, Suchitra Reddy" userId="731c7f7e-715d-438f-88e7-e1877626e925" providerId="ADAL" clId="{524CD5CF-77C6-D547-AAD6-508C8DC93024}" dt="2023-03-28T21:23:27.973" v="989" actId="26606"/>
          <ac:spMkLst>
            <pc:docMk/>
            <pc:sldMk cId="2819440307" sldId="277"/>
            <ac:spMk id="11" creationId="{F780A22D-61EA-43E3-BD94-3E39CF902160}"/>
          </ac:spMkLst>
        </pc:spChg>
        <pc:spChg chg="add del">
          <ac:chgData name="Ambati, Suchitra Reddy" userId="731c7f7e-715d-438f-88e7-e1877626e925" providerId="ADAL" clId="{524CD5CF-77C6-D547-AAD6-508C8DC93024}" dt="2023-03-28T21:23:36.662" v="997" actId="26606"/>
          <ac:spMkLst>
            <pc:docMk/>
            <pc:sldMk cId="2819440307" sldId="277"/>
            <ac:spMk id="14" creationId="{EC7FF834-B204-4967-8D47-8BB36EAF0EF5}"/>
          </ac:spMkLst>
        </pc:spChg>
        <pc:spChg chg="add del">
          <ac:chgData name="Ambati, Suchitra Reddy" userId="731c7f7e-715d-438f-88e7-e1877626e925" providerId="ADAL" clId="{524CD5CF-77C6-D547-AAD6-508C8DC93024}" dt="2023-03-28T21:23:36.662" v="997" actId="26606"/>
          <ac:spMkLst>
            <pc:docMk/>
            <pc:sldMk cId="2819440307" sldId="277"/>
            <ac:spMk id="15" creationId="{F780A22D-61EA-43E3-BD94-3E39CF902160}"/>
          </ac:spMkLst>
        </pc:spChg>
        <pc:spChg chg="add del">
          <ac:chgData name="Ambati, Suchitra Reddy" userId="731c7f7e-715d-438f-88e7-e1877626e925" providerId="ADAL" clId="{524CD5CF-77C6-D547-AAD6-508C8DC93024}" dt="2023-03-28T21:23:42.581" v="999" actId="26606"/>
          <ac:spMkLst>
            <pc:docMk/>
            <pc:sldMk cId="2819440307" sldId="277"/>
            <ac:spMk id="18" creationId="{6C2A9291-55AD-4DDC-8735-1BA5A1C98CC5}"/>
          </ac:spMkLst>
        </pc:spChg>
        <pc:spChg chg="add del">
          <ac:chgData name="Ambati, Suchitra Reddy" userId="731c7f7e-715d-438f-88e7-e1877626e925" providerId="ADAL" clId="{524CD5CF-77C6-D547-AAD6-508C8DC93024}" dt="2023-03-28T21:24:02.708" v="1011" actId="26606"/>
          <ac:spMkLst>
            <pc:docMk/>
            <pc:sldMk cId="2819440307" sldId="277"/>
            <ac:spMk id="20" creationId="{EC7FF834-B204-4967-8D47-8BB36EAF0EF5}"/>
          </ac:spMkLst>
        </pc:spChg>
        <pc:spChg chg="add del">
          <ac:chgData name="Ambati, Suchitra Reddy" userId="731c7f7e-715d-438f-88e7-e1877626e925" providerId="ADAL" clId="{524CD5CF-77C6-D547-AAD6-508C8DC93024}" dt="2023-03-28T21:24:02.708" v="1011" actId="26606"/>
          <ac:spMkLst>
            <pc:docMk/>
            <pc:sldMk cId="2819440307" sldId="277"/>
            <ac:spMk id="21" creationId="{F780A22D-61EA-43E3-BD94-3E39CF902160}"/>
          </ac:spMkLst>
        </pc:spChg>
        <pc:spChg chg="add del">
          <ac:chgData name="Ambati, Suchitra Reddy" userId="731c7f7e-715d-438f-88e7-e1877626e925" providerId="ADAL" clId="{524CD5CF-77C6-D547-AAD6-508C8DC93024}" dt="2023-03-28T21:23:52.414" v="1002" actId="26606"/>
          <ac:spMkLst>
            <pc:docMk/>
            <pc:sldMk cId="2819440307" sldId="277"/>
            <ac:spMk id="27" creationId="{A4F32040-AEF9-46E5-8AF1-F37E8E77C939}"/>
          </ac:spMkLst>
        </pc:spChg>
        <pc:spChg chg="add del">
          <ac:chgData name="Ambati, Suchitra Reddy" userId="731c7f7e-715d-438f-88e7-e1877626e925" providerId="ADAL" clId="{524CD5CF-77C6-D547-AAD6-508C8DC93024}" dt="2023-03-28T21:23:52.414" v="1002" actId="26606"/>
          <ac:spMkLst>
            <pc:docMk/>
            <pc:sldMk cId="2819440307" sldId="277"/>
            <ac:spMk id="29" creationId="{6B8C0EB2-C10C-42B9-BFAD-DF1446B2B882}"/>
          </ac:spMkLst>
        </pc:spChg>
        <pc:spChg chg="add del">
          <ac:chgData name="Ambati, Suchitra Reddy" userId="731c7f7e-715d-438f-88e7-e1877626e925" providerId="ADAL" clId="{524CD5CF-77C6-D547-AAD6-508C8DC93024}" dt="2023-03-28T21:23:52.414" v="1002" actId="26606"/>
          <ac:spMkLst>
            <pc:docMk/>
            <pc:sldMk cId="2819440307" sldId="277"/>
            <ac:spMk id="31" creationId="{669E3421-DF66-440D-8C55-2424537859DD}"/>
          </ac:spMkLst>
        </pc:spChg>
        <pc:spChg chg="add del">
          <ac:chgData name="Ambati, Suchitra Reddy" userId="731c7f7e-715d-438f-88e7-e1877626e925" providerId="ADAL" clId="{524CD5CF-77C6-D547-AAD6-508C8DC93024}" dt="2023-03-28T21:23:53.684" v="1004" actId="26606"/>
          <ac:spMkLst>
            <pc:docMk/>
            <pc:sldMk cId="2819440307" sldId="277"/>
            <ac:spMk id="33" creationId="{7AD7C5BE-418C-4A44-91BF-28E411F75BCA}"/>
          </ac:spMkLst>
        </pc:spChg>
        <pc:spChg chg="add del">
          <ac:chgData name="Ambati, Suchitra Reddy" userId="731c7f7e-715d-438f-88e7-e1877626e925" providerId="ADAL" clId="{524CD5CF-77C6-D547-AAD6-508C8DC93024}" dt="2023-03-28T21:23:55.617" v="1006" actId="26606"/>
          <ac:spMkLst>
            <pc:docMk/>
            <pc:sldMk cId="2819440307" sldId="277"/>
            <ac:spMk id="35" creationId="{3F47E20B-1205-4238-A82B-90EF577F32D8}"/>
          </ac:spMkLst>
        </pc:spChg>
        <pc:spChg chg="add del">
          <ac:chgData name="Ambati, Suchitra Reddy" userId="731c7f7e-715d-438f-88e7-e1877626e925" providerId="ADAL" clId="{524CD5CF-77C6-D547-AAD6-508C8DC93024}" dt="2023-03-28T21:23:55.617" v="1006" actId="26606"/>
          <ac:spMkLst>
            <pc:docMk/>
            <pc:sldMk cId="2819440307" sldId="277"/>
            <ac:spMk id="36" creationId="{D13567AC-EB9A-47A9-B6EC-B5BDB73B113C}"/>
          </ac:spMkLst>
        </pc:spChg>
        <pc:spChg chg="add del">
          <ac:chgData name="Ambati, Suchitra Reddy" userId="731c7f7e-715d-438f-88e7-e1877626e925" providerId="ADAL" clId="{524CD5CF-77C6-D547-AAD6-508C8DC93024}" dt="2023-03-28T21:23:58.037" v="1008" actId="26606"/>
          <ac:spMkLst>
            <pc:docMk/>
            <pc:sldMk cId="2819440307" sldId="277"/>
            <ac:spMk id="38" creationId="{7AD7C5BE-418C-4A44-91BF-28E411F75BCA}"/>
          </ac:spMkLst>
        </pc:spChg>
        <pc:spChg chg="add del">
          <ac:chgData name="Ambati, Suchitra Reddy" userId="731c7f7e-715d-438f-88e7-e1877626e925" providerId="ADAL" clId="{524CD5CF-77C6-D547-AAD6-508C8DC93024}" dt="2023-03-28T21:24:02.703" v="1010" actId="26606"/>
          <ac:spMkLst>
            <pc:docMk/>
            <pc:sldMk cId="2819440307" sldId="277"/>
            <ac:spMk id="40" creationId="{752F47AA-BCD6-459E-943A-C0F2D1CF1B36}"/>
          </ac:spMkLst>
        </pc:spChg>
        <pc:spChg chg="add del">
          <ac:chgData name="Ambati, Suchitra Reddy" userId="731c7f7e-715d-438f-88e7-e1877626e925" providerId="ADAL" clId="{524CD5CF-77C6-D547-AAD6-508C8DC93024}" dt="2023-03-28T21:24:02.703" v="1010" actId="26606"/>
          <ac:spMkLst>
            <pc:docMk/>
            <pc:sldMk cId="2819440307" sldId="277"/>
            <ac:spMk id="41" creationId="{94B4B292-1E22-44FD-81FD-DB5989CE1BFA}"/>
          </ac:spMkLst>
        </pc:spChg>
        <pc:spChg chg="add del">
          <ac:chgData name="Ambati, Suchitra Reddy" userId="731c7f7e-715d-438f-88e7-e1877626e925" providerId="ADAL" clId="{524CD5CF-77C6-D547-AAD6-508C8DC93024}" dt="2023-03-28T21:24:02.703" v="1010" actId="26606"/>
          <ac:spMkLst>
            <pc:docMk/>
            <pc:sldMk cId="2819440307" sldId="277"/>
            <ac:spMk id="42" creationId="{55C1FFDE-D473-471B-84F4-B89AD8B6C912}"/>
          </ac:spMkLst>
        </pc:spChg>
        <pc:spChg chg="add">
          <ac:chgData name="Ambati, Suchitra Reddy" userId="731c7f7e-715d-438f-88e7-e1877626e925" providerId="ADAL" clId="{524CD5CF-77C6-D547-AAD6-508C8DC93024}" dt="2023-03-28T21:24:02.708" v="1011" actId="26606"/>
          <ac:spMkLst>
            <pc:docMk/>
            <pc:sldMk cId="2819440307" sldId="277"/>
            <ac:spMk id="44" creationId="{3F47E20B-1205-4238-A82B-90EF577F32D8}"/>
          </ac:spMkLst>
        </pc:spChg>
        <pc:spChg chg="add">
          <ac:chgData name="Ambati, Suchitra Reddy" userId="731c7f7e-715d-438f-88e7-e1877626e925" providerId="ADAL" clId="{524CD5CF-77C6-D547-AAD6-508C8DC93024}" dt="2023-03-28T21:24:02.708" v="1011" actId="26606"/>
          <ac:spMkLst>
            <pc:docMk/>
            <pc:sldMk cId="2819440307" sldId="277"/>
            <ac:spMk id="45" creationId="{D13567AC-EB9A-47A9-B6EC-B5BDB73B113C}"/>
          </ac:spMkLst>
        </pc:spChg>
        <pc:picChg chg="add del">
          <ac:chgData name="Ambati, Suchitra Reddy" userId="731c7f7e-715d-438f-88e7-e1877626e925" providerId="ADAL" clId="{524CD5CF-77C6-D547-AAD6-508C8DC93024}" dt="2023-03-28T21:23:29.002" v="991" actId="26606"/>
          <ac:picMkLst>
            <pc:docMk/>
            <pc:sldMk cId="2819440307" sldId="277"/>
            <ac:picMk id="4" creationId="{46610FCB-2DC8-96E5-5504-66AF40020E9B}"/>
          </ac:picMkLst>
        </pc:picChg>
        <pc:picChg chg="add del">
          <ac:chgData name="Ambati, Suchitra Reddy" userId="731c7f7e-715d-438f-88e7-e1877626e925" providerId="ADAL" clId="{524CD5CF-77C6-D547-AAD6-508C8DC93024}" dt="2023-03-28T21:23:27.973" v="989" actId="26606"/>
          <ac:picMkLst>
            <pc:docMk/>
            <pc:sldMk cId="2819440307" sldId="277"/>
            <ac:picMk id="6" creationId="{AB2CDCCA-84F3-D9FF-6E22-33704A6FE7E4}"/>
          </ac:picMkLst>
        </pc:picChg>
        <pc:picChg chg="add del">
          <ac:chgData name="Ambati, Suchitra Reddy" userId="731c7f7e-715d-438f-88e7-e1877626e925" providerId="ADAL" clId="{524CD5CF-77C6-D547-AAD6-508C8DC93024}" dt="2023-03-28T21:23:31.791" v="993" actId="26606"/>
          <ac:picMkLst>
            <pc:docMk/>
            <pc:sldMk cId="2819440307" sldId="277"/>
            <ac:picMk id="7" creationId="{3D7ADA5B-B07A-626B-E7D3-60BA2E151538}"/>
          </ac:picMkLst>
        </pc:picChg>
        <pc:picChg chg="add del">
          <ac:chgData name="Ambati, Suchitra Reddy" userId="731c7f7e-715d-438f-88e7-e1877626e925" providerId="ADAL" clId="{524CD5CF-77C6-D547-AAD6-508C8DC93024}" dt="2023-03-28T21:23:34.458" v="995" actId="26606"/>
          <ac:picMkLst>
            <pc:docMk/>
            <pc:sldMk cId="2819440307" sldId="277"/>
            <ac:picMk id="12" creationId="{29E60DFC-0E7B-F751-5B07-173A48A94E7B}"/>
          </ac:picMkLst>
        </pc:picChg>
        <pc:picChg chg="add del">
          <ac:chgData name="Ambati, Suchitra Reddy" userId="731c7f7e-715d-438f-88e7-e1877626e925" providerId="ADAL" clId="{524CD5CF-77C6-D547-AAD6-508C8DC93024}" dt="2023-03-28T21:23:36.662" v="997" actId="26606"/>
          <ac:picMkLst>
            <pc:docMk/>
            <pc:sldMk cId="2819440307" sldId="277"/>
            <ac:picMk id="16" creationId="{0E0426CB-DA14-4C32-2FF5-7455FA56129F}"/>
          </ac:picMkLst>
        </pc:picChg>
        <pc:picChg chg="add mod">
          <ac:chgData name="Ambati, Suchitra Reddy" userId="731c7f7e-715d-438f-88e7-e1877626e925" providerId="ADAL" clId="{524CD5CF-77C6-D547-AAD6-508C8DC93024}" dt="2023-03-28T21:24:02.708" v="1011" actId="26606"/>
          <ac:picMkLst>
            <pc:docMk/>
            <pc:sldMk cId="2819440307" sldId="277"/>
            <ac:picMk id="22" creationId="{0E0426CB-DA14-4C32-2FF5-7455FA56129F}"/>
          </ac:picMkLst>
        </pc:picChg>
      </pc:sldChg>
      <pc:sldChg chg="new del">
        <pc:chgData name="Ambati, Suchitra Reddy" userId="731c7f7e-715d-438f-88e7-e1877626e925" providerId="ADAL" clId="{524CD5CF-77C6-D547-AAD6-508C8DC93024}" dt="2023-03-28T20:57:02.295" v="483" actId="2696"/>
        <pc:sldMkLst>
          <pc:docMk/>
          <pc:sldMk cId="2296224690" sldId="278"/>
        </pc:sldMkLst>
      </pc:sldChg>
      <pc:sldChg chg="new del">
        <pc:chgData name="Ambati, Suchitra Reddy" userId="731c7f7e-715d-438f-88e7-e1877626e925" providerId="ADAL" clId="{524CD5CF-77C6-D547-AAD6-508C8DC93024}" dt="2023-03-28T20:56:37.836" v="481" actId="2696"/>
        <pc:sldMkLst>
          <pc:docMk/>
          <pc:sldMk cId="3210272923" sldId="278"/>
        </pc:sldMkLst>
      </pc:sldChg>
      <pc:sldChg chg="new del">
        <pc:chgData name="Ambati, Suchitra Reddy" userId="731c7f7e-715d-438f-88e7-e1877626e925" providerId="ADAL" clId="{524CD5CF-77C6-D547-AAD6-508C8DC93024}" dt="2023-03-28T20:56:36.722" v="480" actId="2696"/>
        <pc:sldMkLst>
          <pc:docMk/>
          <pc:sldMk cId="948511159" sldId="279"/>
        </pc:sldMkLst>
      </pc:sldChg>
      <pc:sldChg chg="new del">
        <pc:chgData name="Ambati, Suchitra Reddy" userId="731c7f7e-715d-438f-88e7-e1877626e925" providerId="ADAL" clId="{524CD5CF-77C6-D547-AAD6-508C8DC93024}" dt="2023-03-28T20:56:35.846" v="479" actId="2696"/>
        <pc:sldMkLst>
          <pc:docMk/>
          <pc:sldMk cId="3532464253" sldId="280"/>
        </pc:sldMkLst>
      </pc:sldChg>
    </pc:docChg>
  </pc:docChgLst>
</pc:chgInfo>
</file>

<file path=ppt/diagrams/_rels/data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1851DC-CD9A-4268-8582-E67AD5E9B58B}"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BD29A5C1-0C25-482E-8BC3-3A5290895D9C}">
      <dgm:prSet/>
      <dgm:spPr/>
      <dgm:t>
        <a:bodyPr/>
        <a:lstStyle/>
        <a:p>
          <a:pPr>
            <a:defRPr b="1"/>
          </a:pPr>
          <a:r>
            <a:rPr lang="en-US" b="0" i="0"/>
            <a:t>The St. Petersburg Paradox involves a hypothetical gambling game where a fair coin is flipped until it lands on tails. The player receives 2^n dollars, where n is the number of times the coin was flipped before landing on tails. So, for example, if the coin lands on tails on the first flip, the player receives $2^1 = $2. If it lands on tails on the second flip, the player receives $2^2 = $4. And so on.</a:t>
          </a:r>
          <a:endParaRPr lang="en-US" dirty="0"/>
        </a:p>
      </dgm:t>
    </dgm:pt>
    <dgm:pt modelId="{240DBE5E-123A-450E-9ACC-A30B34D7AAEE}" type="parTrans" cxnId="{D2AB7A34-448F-436A-A47B-21426B22A3F0}">
      <dgm:prSet/>
      <dgm:spPr/>
      <dgm:t>
        <a:bodyPr/>
        <a:lstStyle/>
        <a:p>
          <a:endParaRPr lang="en-US"/>
        </a:p>
      </dgm:t>
    </dgm:pt>
    <dgm:pt modelId="{7AC2B5DF-1789-47DC-8EEC-70910FFF75C6}" type="sibTrans" cxnId="{D2AB7A34-448F-436A-A47B-21426B22A3F0}">
      <dgm:prSet/>
      <dgm:spPr/>
      <dgm:t>
        <a:bodyPr/>
        <a:lstStyle/>
        <a:p>
          <a:endParaRPr lang="en-US"/>
        </a:p>
      </dgm:t>
    </dgm:pt>
    <dgm:pt modelId="{93A3DC75-818E-4984-8189-2E0E94EC40B1}">
      <dgm:prSet/>
      <dgm:spPr/>
      <dgm:t>
        <a:bodyPr/>
        <a:lstStyle/>
        <a:p>
          <a:pPr>
            <a:defRPr b="1"/>
          </a:pPr>
          <a:r>
            <a:rPr lang="en-US" b="0" i="0"/>
            <a:t>The expected value of the game can be calculated by taking the sum of the probability of each outcome multiplied by its payoff. In this case, the probability of the coin landing on tails on the nth flip is 1/2^n, and the payoff is 2^n dollars. So, the expected value of the game is:</a:t>
          </a:r>
          <a:endParaRPr lang="en-US"/>
        </a:p>
      </dgm:t>
    </dgm:pt>
    <dgm:pt modelId="{376633FE-8BD4-40D1-B71E-B8F72AF91703}" type="parTrans" cxnId="{FAE78D51-FBB6-4A90-B3CB-C86EF3792A45}">
      <dgm:prSet/>
      <dgm:spPr/>
      <dgm:t>
        <a:bodyPr/>
        <a:lstStyle/>
        <a:p>
          <a:endParaRPr lang="en-US"/>
        </a:p>
      </dgm:t>
    </dgm:pt>
    <dgm:pt modelId="{294E7DE0-4AA8-45E2-86C0-05BA0391083A}" type="sibTrans" cxnId="{FAE78D51-FBB6-4A90-B3CB-C86EF3792A45}">
      <dgm:prSet/>
      <dgm:spPr/>
      <dgm:t>
        <a:bodyPr/>
        <a:lstStyle/>
        <a:p>
          <a:endParaRPr lang="en-US"/>
        </a:p>
      </dgm:t>
    </dgm:pt>
    <dgm:pt modelId="{E2DEAA94-1C50-425C-90B5-C985DBC1E273}">
      <dgm:prSet/>
      <dgm:spPr/>
      <dgm:t>
        <a:bodyPr/>
        <a:lstStyle/>
        <a:p>
          <a:pPr>
            <a:lnSpc>
              <a:spcPct val="100000"/>
            </a:lnSpc>
          </a:pPr>
          <a:r>
            <a:rPr lang="en-US" b="0" i="0"/>
            <a:t>E(X) = (1/2)($2) + (1/4)($4) + (1/8)($8) + ...</a:t>
          </a:r>
          <a:endParaRPr lang="en-US"/>
        </a:p>
      </dgm:t>
    </dgm:pt>
    <dgm:pt modelId="{6D2D1F0B-2382-4044-A4A4-94550A0E1CED}" type="parTrans" cxnId="{304EFE93-1095-4B2E-998C-3764E8DAFDE3}">
      <dgm:prSet/>
      <dgm:spPr/>
      <dgm:t>
        <a:bodyPr/>
        <a:lstStyle/>
        <a:p>
          <a:endParaRPr lang="en-US"/>
        </a:p>
      </dgm:t>
    </dgm:pt>
    <dgm:pt modelId="{EA363B19-93A6-409C-AE7C-A8ED57CB312B}" type="sibTrans" cxnId="{304EFE93-1095-4B2E-998C-3764E8DAFDE3}">
      <dgm:prSet/>
      <dgm:spPr/>
      <dgm:t>
        <a:bodyPr/>
        <a:lstStyle/>
        <a:p>
          <a:endParaRPr lang="en-US"/>
        </a:p>
      </dgm:t>
    </dgm:pt>
    <dgm:pt modelId="{2BC5FEF1-CD01-4369-B03F-8456D90C33D9}">
      <dgm:prSet/>
      <dgm:spPr/>
      <dgm:t>
        <a:bodyPr/>
        <a:lstStyle/>
        <a:p>
          <a:pPr>
            <a:defRPr b="1"/>
          </a:pPr>
          <a:r>
            <a:rPr lang="en-US" b="0" i="0"/>
            <a:t>This infinite series diverges, meaning it goes to infinity. So, according to traditional decision theory, a rational person should be willing to pay any amount of money to play this game. However, in reality, most people are not willing to pay an infinite amount, leading to the paradox.</a:t>
          </a:r>
          <a:endParaRPr lang="en-US"/>
        </a:p>
      </dgm:t>
    </dgm:pt>
    <dgm:pt modelId="{6262B64D-4072-45EC-996A-A9C5CC56742C}" type="parTrans" cxnId="{4149A1EC-3093-443F-A005-6F28B4192A96}">
      <dgm:prSet/>
      <dgm:spPr/>
      <dgm:t>
        <a:bodyPr/>
        <a:lstStyle/>
        <a:p>
          <a:endParaRPr lang="en-US"/>
        </a:p>
      </dgm:t>
    </dgm:pt>
    <dgm:pt modelId="{D4F8EEBE-DFCC-4FF6-A357-70D85EE947A3}" type="sibTrans" cxnId="{4149A1EC-3093-443F-A005-6F28B4192A96}">
      <dgm:prSet/>
      <dgm:spPr/>
      <dgm:t>
        <a:bodyPr/>
        <a:lstStyle/>
        <a:p>
          <a:endParaRPr lang="en-US"/>
        </a:p>
      </dgm:t>
    </dgm:pt>
    <dgm:pt modelId="{4B99A7E8-685B-174C-AB76-CF95C0983334}" type="pres">
      <dgm:prSet presAssocID="{F61851DC-CD9A-4268-8582-E67AD5E9B58B}" presName="hierChild1" presStyleCnt="0">
        <dgm:presLayoutVars>
          <dgm:chPref val="1"/>
          <dgm:dir/>
          <dgm:animOne val="branch"/>
          <dgm:animLvl val="lvl"/>
          <dgm:resizeHandles/>
        </dgm:presLayoutVars>
      </dgm:prSet>
      <dgm:spPr/>
    </dgm:pt>
    <dgm:pt modelId="{D578C207-D0A8-024C-90DC-09C274EADDD1}" type="pres">
      <dgm:prSet presAssocID="{BD29A5C1-0C25-482E-8BC3-3A5290895D9C}" presName="hierRoot1" presStyleCnt="0"/>
      <dgm:spPr/>
    </dgm:pt>
    <dgm:pt modelId="{7D9C5707-3974-EC4E-B086-A37151AD2B55}" type="pres">
      <dgm:prSet presAssocID="{BD29A5C1-0C25-482E-8BC3-3A5290895D9C}" presName="composite" presStyleCnt="0"/>
      <dgm:spPr/>
    </dgm:pt>
    <dgm:pt modelId="{5A9F1707-F9F4-4040-B56E-8757B0BF689D}" type="pres">
      <dgm:prSet presAssocID="{BD29A5C1-0C25-482E-8BC3-3A5290895D9C}" presName="background" presStyleLbl="node0" presStyleIdx="0" presStyleCnt="3"/>
      <dgm:spPr/>
    </dgm:pt>
    <dgm:pt modelId="{31FBB719-9666-B94E-B8E3-4E8E5E900F73}" type="pres">
      <dgm:prSet presAssocID="{BD29A5C1-0C25-482E-8BC3-3A5290895D9C}" presName="text" presStyleLbl="fgAcc0" presStyleIdx="0" presStyleCnt="3">
        <dgm:presLayoutVars>
          <dgm:chPref val="3"/>
        </dgm:presLayoutVars>
      </dgm:prSet>
      <dgm:spPr/>
    </dgm:pt>
    <dgm:pt modelId="{165A41AE-1F6E-784C-9110-CE1BF861D19B}" type="pres">
      <dgm:prSet presAssocID="{BD29A5C1-0C25-482E-8BC3-3A5290895D9C}" presName="hierChild2" presStyleCnt="0"/>
      <dgm:spPr/>
    </dgm:pt>
    <dgm:pt modelId="{9BF26934-EE55-484E-B0DD-B670809EAB9D}" type="pres">
      <dgm:prSet presAssocID="{93A3DC75-818E-4984-8189-2E0E94EC40B1}" presName="hierRoot1" presStyleCnt="0"/>
      <dgm:spPr/>
    </dgm:pt>
    <dgm:pt modelId="{25243C7E-86E2-7C40-8CBB-463509365274}" type="pres">
      <dgm:prSet presAssocID="{93A3DC75-818E-4984-8189-2E0E94EC40B1}" presName="composite" presStyleCnt="0"/>
      <dgm:spPr/>
    </dgm:pt>
    <dgm:pt modelId="{0CCE8BBD-7931-C14C-901A-B7C227910B16}" type="pres">
      <dgm:prSet presAssocID="{93A3DC75-818E-4984-8189-2E0E94EC40B1}" presName="background" presStyleLbl="node0" presStyleIdx="1" presStyleCnt="3"/>
      <dgm:spPr/>
    </dgm:pt>
    <dgm:pt modelId="{F752DD46-F080-9F4F-9337-4A6FE01ACE75}" type="pres">
      <dgm:prSet presAssocID="{93A3DC75-818E-4984-8189-2E0E94EC40B1}" presName="text" presStyleLbl="fgAcc0" presStyleIdx="1" presStyleCnt="3">
        <dgm:presLayoutVars>
          <dgm:chPref val="3"/>
        </dgm:presLayoutVars>
      </dgm:prSet>
      <dgm:spPr/>
    </dgm:pt>
    <dgm:pt modelId="{91CF17E2-7F3C-5C48-B82D-D466436277E7}" type="pres">
      <dgm:prSet presAssocID="{93A3DC75-818E-4984-8189-2E0E94EC40B1}" presName="hierChild2" presStyleCnt="0"/>
      <dgm:spPr/>
    </dgm:pt>
    <dgm:pt modelId="{B4CC966F-E6B3-9145-9DA2-777F2FF9B448}" type="pres">
      <dgm:prSet presAssocID="{6D2D1F0B-2382-4044-A4A4-94550A0E1CED}" presName="Name10" presStyleLbl="parChTrans1D2" presStyleIdx="0" presStyleCnt="1"/>
      <dgm:spPr/>
    </dgm:pt>
    <dgm:pt modelId="{C58C30E7-C1C8-0044-B523-7AF9BEA538B1}" type="pres">
      <dgm:prSet presAssocID="{E2DEAA94-1C50-425C-90B5-C985DBC1E273}" presName="hierRoot2" presStyleCnt="0"/>
      <dgm:spPr/>
    </dgm:pt>
    <dgm:pt modelId="{EEE07AA3-C057-9342-B4C2-A9636B1FD991}" type="pres">
      <dgm:prSet presAssocID="{E2DEAA94-1C50-425C-90B5-C985DBC1E273}" presName="composite2" presStyleCnt="0"/>
      <dgm:spPr/>
    </dgm:pt>
    <dgm:pt modelId="{6A477656-3485-1E48-A474-5D3122913F5D}" type="pres">
      <dgm:prSet presAssocID="{E2DEAA94-1C50-425C-90B5-C985DBC1E273}" presName="background2" presStyleLbl="node2" presStyleIdx="0" presStyleCnt="1"/>
      <dgm:spPr/>
    </dgm:pt>
    <dgm:pt modelId="{B7971572-6B18-DB43-B928-6A6E66CB260F}" type="pres">
      <dgm:prSet presAssocID="{E2DEAA94-1C50-425C-90B5-C985DBC1E273}" presName="text2" presStyleLbl="fgAcc2" presStyleIdx="0" presStyleCnt="1">
        <dgm:presLayoutVars>
          <dgm:chPref val="3"/>
        </dgm:presLayoutVars>
      </dgm:prSet>
      <dgm:spPr/>
    </dgm:pt>
    <dgm:pt modelId="{F41E60EA-0E87-644B-AE04-62672B54D839}" type="pres">
      <dgm:prSet presAssocID="{E2DEAA94-1C50-425C-90B5-C985DBC1E273}" presName="hierChild3" presStyleCnt="0"/>
      <dgm:spPr/>
    </dgm:pt>
    <dgm:pt modelId="{67E1B0F0-CB17-0541-9A3C-997CA3924899}" type="pres">
      <dgm:prSet presAssocID="{2BC5FEF1-CD01-4369-B03F-8456D90C33D9}" presName="hierRoot1" presStyleCnt="0"/>
      <dgm:spPr/>
    </dgm:pt>
    <dgm:pt modelId="{8FC18F98-30CE-CD40-928A-ACCCEB40EADE}" type="pres">
      <dgm:prSet presAssocID="{2BC5FEF1-CD01-4369-B03F-8456D90C33D9}" presName="composite" presStyleCnt="0"/>
      <dgm:spPr/>
    </dgm:pt>
    <dgm:pt modelId="{F08A4DD5-86A4-3845-BBC5-4BCCF759D452}" type="pres">
      <dgm:prSet presAssocID="{2BC5FEF1-CD01-4369-B03F-8456D90C33D9}" presName="background" presStyleLbl="node0" presStyleIdx="2" presStyleCnt="3"/>
      <dgm:spPr/>
    </dgm:pt>
    <dgm:pt modelId="{908CA94B-F34E-5A4D-A438-FCD2226D327E}" type="pres">
      <dgm:prSet presAssocID="{2BC5FEF1-CD01-4369-B03F-8456D90C33D9}" presName="text" presStyleLbl="fgAcc0" presStyleIdx="2" presStyleCnt="3">
        <dgm:presLayoutVars>
          <dgm:chPref val="3"/>
        </dgm:presLayoutVars>
      </dgm:prSet>
      <dgm:spPr/>
    </dgm:pt>
    <dgm:pt modelId="{F2A7246A-9718-3F42-90AE-1E3E99D33B85}" type="pres">
      <dgm:prSet presAssocID="{2BC5FEF1-CD01-4369-B03F-8456D90C33D9}" presName="hierChild2" presStyleCnt="0"/>
      <dgm:spPr/>
    </dgm:pt>
  </dgm:ptLst>
  <dgm:cxnLst>
    <dgm:cxn modelId="{D2AB7A34-448F-436A-A47B-21426B22A3F0}" srcId="{F61851DC-CD9A-4268-8582-E67AD5E9B58B}" destId="{BD29A5C1-0C25-482E-8BC3-3A5290895D9C}" srcOrd="0" destOrd="0" parTransId="{240DBE5E-123A-450E-9ACC-A30B34D7AAEE}" sibTransId="{7AC2B5DF-1789-47DC-8EEC-70910FFF75C6}"/>
    <dgm:cxn modelId="{FAE78D51-FBB6-4A90-B3CB-C86EF3792A45}" srcId="{F61851DC-CD9A-4268-8582-E67AD5E9B58B}" destId="{93A3DC75-818E-4984-8189-2E0E94EC40B1}" srcOrd="1" destOrd="0" parTransId="{376633FE-8BD4-40D1-B71E-B8F72AF91703}" sibTransId="{294E7DE0-4AA8-45E2-86C0-05BA0391083A}"/>
    <dgm:cxn modelId="{32E55864-F657-5543-A04D-512742A72318}" type="presOf" srcId="{E2DEAA94-1C50-425C-90B5-C985DBC1E273}" destId="{B7971572-6B18-DB43-B928-6A6E66CB260F}" srcOrd="0" destOrd="0" presId="urn:microsoft.com/office/officeart/2005/8/layout/hierarchy1"/>
    <dgm:cxn modelId="{7626AC76-05BE-2243-BD49-889249380371}" type="presOf" srcId="{6D2D1F0B-2382-4044-A4A4-94550A0E1CED}" destId="{B4CC966F-E6B3-9145-9DA2-777F2FF9B448}" srcOrd="0" destOrd="0" presId="urn:microsoft.com/office/officeart/2005/8/layout/hierarchy1"/>
    <dgm:cxn modelId="{304EFE93-1095-4B2E-998C-3764E8DAFDE3}" srcId="{93A3DC75-818E-4984-8189-2E0E94EC40B1}" destId="{E2DEAA94-1C50-425C-90B5-C985DBC1E273}" srcOrd="0" destOrd="0" parTransId="{6D2D1F0B-2382-4044-A4A4-94550A0E1CED}" sibTransId="{EA363B19-93A6-409C-AE7C-A8ED57CB312B}"/>
    <dgm:cxn modelId="{A6360AA8-7F85-4040-8457-0A874B886E85}" type="presOf" srcId="{2BC5FEF1-CD01-4369-B03F-8456D90C33D9}" destId="{908CA94B-F34E-5A4D-A438-FCD2226D327E}" srcOrd="0" destOrd="0" presId="urn:microsoft.com/office/officeart/2005/8/layout/hierarchy1"/>
    <dgm:cxn modelId="{9ACE1BAB-1581-134E-8DE8-99BD87009819}" type="presOf" srcId="{BD29A5C1-0C25-482E-8BC3-3A5290895D9C}" destId="{31FBB719-9666-B94E-B8E3-4E8E5E900F73}" srcOrd="0" destOrd="0" presId="urn:microsoft.com/office/officeart/2005/8/layout/hierarchy1"/>
    <dgm:cxn modelId="{5958A8AE-2A44-BE4C-ABF3-7A1A4E7CAE82}" type="presOf" srcId="{93A3DC75-818E-4984-8189-2E0E94EC40B1}" destId="{F752DD46-F080-9F4F-9337-4A6FE01ACE75}" srcOrd="0" destOrd="0" presId="urn:microsoft.com/office/officeart/2005/8/layout/hierarchy1"/>
    <dgm:cxn modelId="{81A43CE0-9F69-9A47-8FAC-AECDA9F6E1FA}" type="presOf" srcId="{F61851DC-CD9A-4268-8582-E67AD5E9B58B}" destId="{4B99A7E8-685B-174C-AB76-CF95C0983334}" srcOrd="0" destOrd="0" presId="urn:microsoft.com/office/officeart/2005/8/layout/hierarchy1"/>
    <dgm:cxn modelId="{4149A1EC-3093-443F-A005-6F28B4192A96}" srcId="{F61851DC-CD9A-4268-8582-E67AD5E9B58B}" destId="{2BC5FEF1-CD01-4369-B03F-8456D90C33D9}" srcOrd="2" destOrd="0" parTransId="{6262B64D-4072-45EC-996A-A9C5CC56742C}" sibTransId="{D4F8EEBE-DFCC-4FF6-A357-70D85EE947A3}"/>
    <dgm:cxn modelId="{4759ED7A-0A32-B54E-B8C9-31D7EB3BF2ED}" type="presParOf" srcId="{4B99A7E8-685B-174C-AB76-CF95C0983334}" destId="{D578C207-D0A8-024C-90DC-09C274EADDD1}" srcOrd="0" destOrd="0" presId="urn:microsoft.com/office/officeart/2005/8/layout/hierarchy1"/>
    <dgm:cxn modelId="{42716CD8-6F86-A04E-BEE4-24449A1CB7E6}" type="presParOf" srcId="{D578C207-D0A8-024C-90DC-09C274EADDD1}" destId="{7D9C5707-3974-EC4E-B086-A37151AD2B55}" srcOrd="0" destOrd="0" presId="urn:microsoft.com/office/officeart/2005/8/layout/hierarchy1"/>
    <dgm:cxn modelId="{2F53CE7F-BF7D-1C4B-A94D-87AA47B96BA9}" type="presParOf" srcId="{7D9C5707-3974-EC4E-B086-A37151AD2B55}" destId="{5A9F1707-F9F4-4040-B56E-8757B0BF689D}" srcOrd="0" destOrd="0" presId="urn:microsoft.com/office/officeart/2005/8/layout/hierarchy1"/>
    <dgm:cxn modelId="{06D7CF6E-FD34-9A45-A931-1181C44FD9C3}" type="presParOf" srcId="{7D9C5707-3974-EC4E-B086-A37151AD2B55}" destId="{31FBB719-9666-B94E-B8E3-4E8E5E900F73}" srcOrd="1" destOrd="0" presId="urn:microsoft.com/office/officeart/2005/8/layout/hierarchy1"/>
    <dgm:cxn modelId="{C721D897-B6A2-BB42-9176-AFCF4C6F92E3}" type="presParOf" srcId="{D578C207-D0A8-024C-90DC-09C274EADDD1}" destId="{165A41AE-1F6E-784C-9110-CE1BF861D19B}" srcOrd="1" destOrd="0" presId="urn:microsoft.com/office/officeart/2005/8/layout/hierarchy1"/>
    <dgm:cxn modelId="{76EDEA64-C9A7-DD48-8B25-9CD2F22BCFEB}" type="presParOf" srcId="{4B99A7E8-685B-174C-AB76-CF95C0983334}" destId="{9BF26934-EE55-484E-B0DD-B670809EAB9D}" srcOrd="1" destOrd="0" presId="urn:microsoft.com/office/officeart/2005/8/layout/hierarchy1"/>
    <dgm:cxn modelId="{C3813545-5D7D-EE4B-AA9F-B0E8250BB076}" type="presParOf" srcId="{9BF26934-EE55-484E-B0DD-B670809EAB9D}" destId="{25243C7E-86E2-7C40-8CBB-463509365274}" srcOrd="0" destOrd="0" presId="urn:microsoft.com/office/officeart/2005/8/layout/hierarchy1"/>
    <dgm:cxn modelId="{874C2C5D-E0BA-2A4C-8604-17B326FA84AD}" type="presParOf" srcId="{25243C7E-86E2-7C40-8CBB-463509365274}" destId="{0CCE8BBD-7931-C14C-901A-B7C227910B16}" srcOrd="0" destOrd="0" presId="urn:microsoft.com/office/officeart/2005/8/layout/hierarchy1"/>
    <dgm:cxn modelId="{2617334E-2A1B-864E-B3BA-9EAE9333FBB7}" type="presParOf" srcId="{25243C7E-86E2-7C40-8CBB-463509365274}" destId="{F752DD46-F080-9F4F-9337-4A6FE01ACE75}" srcOrd="1" destOrd="0" presId="urn:microsoft.com/office/officeart/2005/8/layout/hierarchy1"/>
    <dgm:cxn modelId="{0F8CE93C-CBB8-C04A-A12B-A705E2490F41}" type="presParOf" srcId="{9BF26934-EE55-484E-B0DD-B670809EAB9D}" destId="{91CF17E2-7F3C-5C48-B82D-D466436277E7}" srcOrd="1" destOrd="0" presId="urn:microsoft.com/office/officeart/2005/8/layout/hierarchy1"/>
    <dgm:cxn modelId="{F22ADAA0-0FFB-9D46-99A9-CF8EF90411FD}" type="presParOf" srcId="{91CF17E2-7F3C-5C48-B82D-D466436277E7}" destId="{B4CC966F-E6B3-9145-9DA2-777F2FF9B448}" srcOrd="0" destOrd="0" presId="urn:microsoft.com/office/officeart/2005/8/layout/hierarchy1"/>
    <dgm:cxn modelId="{A8B90494-B235-8E4F-9C0F-CBEB19706495}" type="presParOf" srcId="{91CF17E2-7F3C-5C48-B82D-D466436277E7}" destId="{C58C30E7-C1C8-0044-B523-7AF9BEA538B1}" srcOrd="1" destOrd="0" presId="urn:microsoft.com/office/officeart/2005/8/layout/hierarchy1"/>
    <dgm:cxn modelId="{28349E12-9039-4646-B7E3-CE1533813928}" type="presParOf" srcId="{C58C30E7-C1C8-0044-B523-7AF9BEA538B1}" destId="{EEE07AA3-C057-9342-B4C2-A9636B1FD991}" srcOrd="0" destOrd="0" presId="urn:microsoft.com/office/officeart/2005/8/layout/hierarchy1"/>
    <dgm:cxn modelId="{E65F222B-436E-094F-ADB6-815CCC6A43CD}" type="presParOf" srcId="{EEE07AA3-C057-9342-B4C2-A9636B1FD991}" destId="{6A477656-3485-1E48-A474-5D3122913F5D}" srcOrd="0" destOrd="0" presId="urn:microsoft.com/office/officeart/2005/8/layout/hierarchy1"/>
    <dgm:cxn modelId="{0C0886AD-6284-2C46-9844-51EC478757CA}" type="presParOf" srcId="{EEE07AA3-C057-9342-B4C2-A9636B1FD991}" destId="{B7971572-6B18-DB43-B928-6A6E66CB260F}" srcOrd="1" destOrd="0" presId="urn:microsoft.com/office/officeart/2005/8/layout/hierarchy1"/>
    <dgm:cxn modelId="{E3B623D4-DF7B-8C4C-AB30-280D275FAF24}" type="presParOf" srcId="{C58C30E7-C1C8-0044-B523-7AF9BEA538B1}" destId="{F41E60EA-0E87-644B-AE04-62672B54D839}" srcOrd="1" destOrd="0" presId="urn:microsoft.com/office/officeart/2005/8/layout/hierarchy1"/>
    <dgm:cxn modelId="{CA0F0FC6-0811-124A-AE73-946892E98160}" type="presParOf" srcId="{4B99A7E8-685B-174C-AB76-CF95C0983334}" destId="{67E1B0F0-CB17-0541-9A3C-997CA3924899}" srcOrd="2" destOrd="0" presId="urn:microsoft.com/office/officeart/2005/8/layout/hierarchy1"/>
    <dgm:cxn modelId="{9C4CE87A-25E5-4442-A705-A7FF104AFAE5}" type="presParOf" srcId="{67E1B0F0-CB17-0541-9A3C-997CA3924899}" destId="{8FC18F98-30CE-CD40-928A-ACCCEB40EADE}" srcOrd="0" destOrd="0" presId="urn:microsoft.com/office/officeart/2005/8/layout/hierarchy1"/>
    <dgm:cxn modelId="{2528A157-56FE-7648-8865-3E342E341518}" type="presParOf" srcId="{8FC18F98-30CE-CD40-928A-ACCCEB40EADE}" destId="{F08A4DD5-86A4-3845-BBC5-4BCCF759D452}" srcOrd="0" destOrd="0" presId="urn:microsoft.com/office/officeart/2005/8/layout/hierarchy1"/>
    <dgm:cxn modelId="{99EB3871-CF2A-A341-A6B4-610E4D7D1A3E}" type="presParOf" srcId="{8FC18F98-30CE-CD40-928A-ACCCEB40EADE}" destId="{908CA94B-F34E-5A4D-A438-FCD2226D327E}" srcOrd="1" destOrd="0" presId="urn:microsoft.com/office/officeart/2005/8/layout/hierarchy1"/>
    <dgm:cxn modelId="{96956051-D2FE-8544-ABBB-022A9E89D80C}" type="presParOf" srcId="{67E1B0F0-CB17-0541-9A3C-997CA3924899}" destId="{F2A7246A-9718-3F42-90AE-1E3E99D33B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E349C6F-3A41-4FD8-8880-3D42927BFC19}"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B7E29514-A6A7-46B2-B613-0187540866A3}">
      <dgm:prSet/>
      <dgm:spPr/>
      <dgm:t>
        <a:bodyPr/>
        <a:lstStyle/>
        <a:p>
          <a:pPr>
            <a:lnSpc>
              <a:spcPct val="100000"/>
            </a:lnSpc>
          </a:pPr>
          <a:r>
            <a:rPr lang="en-US" b="0" i="0" dirty="0"/>
            <a:t>Despite these criticisms, many economists and scholars continue to argue that the St. Petersburg Paradox remains relevant and valuable for understanding decision-making behavior. Proponents of the paradox argue that it serves as a useful theoretical tool for exploring the limits of traditional economic theory and the assumptions of rationality.</a:t>
          </a:r>
          <a:endParaRPr lang="en-US" dirty="0"/>
        </a:p>
      </dgm:t>
    </dgm:pt>
    <dgm:pt modelId="{E99533C5-3028-44A7-B006-DC1C8381D004}" type="parTrans" cxnId="{CA4C5EBC-6F9F-4038-94C0-EEE14F3A07D3}">
      <dgm:prSet/>
      <dgm:spPr/>
      <dgm:t>
        <a:bodyPr/>
        <a:lstStyle/>
        <a:p>
          <a:endParaRPr lang="en-US"/>
        </a:p>
      </dgm:t>
    </dgm:pt>
    <dgm:pt modelId="{4ABE1241-589C-4B5B-89DA-9290132C8989}" type="sibTrans" cxnId="{CA4C5EBC-6F9F-4038-94C0-EEE14F3A07D3}">
      <dgm:prSet/>
      <dgm:spPr/>
      <dgm:t>
        <a:bodyPr/>
        <a:lstStyle/>
        <a:p>
          <a:endParaRPr lang="en-US"/>
        </a:p>
      </dgm:t>
    </dgm:pt>
    <dgm:pt modelId="{920CABB1-2BA2-4385-B248-B2849799FFD4}">
      <dgm:prSet/>
      <dgm:spPr/>
      <dgm:t>
        <a:bodyPr/>
        <a:lstStyle/>
        <a:p>
          <a:pPr>
            <a:lnSpc>
              <a:spcPct val="100000"/>
            </a:lnSpc>
          </a:pPr>
          <a:r>
            <a:rPr lang="en-US" b="0" i="0"/>
            <a:t>Moreover, some economists have proposed modifications to the original game, such as introducing a maximum bet limit, to address some of the criticisms and make it more applicable to real-world situations. Additionally, researchers have also used the paradox as a basis for empirical studies on decision-making behavior and preferences, contributing to the development of behavioral economics.</a:t>
          </a:r>
          <a:endParaRPr lang="en-US"/>
        </a:p>
      </dgm:t>
    </dgm:pt>
    <dgm:pt modelId="{F94559E5-4694-4F0C-B3FD-2EBE24CF46E6}" type="parTrans" cxnId="{5FFFD045-05A6-4950-83E4-E8614BC5C7DC}">
      <dgm:prSet/>
      <dgm:spPr/>
      <dgm:t>
        <a:bodyPr/>
        <a:lstStyle/>
        <a:p>
          <a:endParaRPr lang="en-US"/>
        </a:p>
      </dgm:t>
    </dgm:pt>
    <dgm:pt modelId="{22F7EAB7-3E6B-4DB3-B971-E78038A5D208}" type="sibTrans" cxnId="{5FFFD045-05A6-4950-83E4-E8614BC5C7DC}">
      <dgm:prSet/>
      <dgm:spPr/>
      <dgm:t>
        <a:bodyPr/>
        <a:lstStyle/>
        <a:p>
          <a:endParaRPr lang="en-US"/>
        </a:p>
      </dgm:t>
    </dgm:pt>
    <dgm:pt modelId="{373D6F94-B60A-7F49-B029-C3B2F66BDCE6}" type="pres">
      <dgm:prSet presAssocID="{AE349C6F-3A41-4FD8-8880-3D42927BFC19}" presName="outerComposite" presStyleCnt="0">
        <dgm:presLayoutVars>
          <dgm:chMax val="5"/>
          <dgm:dir/>
          <dgm:resizeHandles val="exact"/>
        </dgm:presLayoutVars>
      </dgm:prSet>
      <dgm:spPr/>
    </dgm:pt>
    <dgm:pt modelId="{7B1A6AD4-E27A-1044-B02D-B27359EE91EE}" type="pres">
      <dgm:prSet presAssocID="{AE349C6F-3A41-4FD8-8880-3D42927BFC19}" presName="dummyMaxCanvas" presStyleCnt="0">
        <dgm:presLayoutVars/>
      </dgm:prSet>
      <dgm:spPr/>
    </dgm:pt>
    <dgm:pt modelId="{4FB7BB66-C0C3-584A-B707-5A3CCA7FDA94}" type="pres">
      <dgm:prSet presAssocID="{AE349C6F-3A41-4FD8-8880-3D42927BFC19}" presName="TwoNodes_1" presStyleLbl="node1" presStyleIdx="0" presStyleCnt="2">
        <dgm:presLayoutVars>
          <dgm:bulletEnabled val="1"/>
        </dgm:presLayoutVars>
      </dgm:prSet>
      <dgm:spPr/>
    </dgm:pt>
    <dgm:pt modelId="{DAC9CA4C-0558-4845-8987-9A8B2EE285B4}" type="pres">
      <dgm:prSet presAssocID="{AE349C6F-3A41-4FD8-8880-3D42927BFC19}" presName="TwoNodes_2" presStyleLbl="node1" presStyleIdx="1" presStyleCnt="2">
        <dgm:presLayoutVars>
          <dgm:bulletEnabled val="1"/>
        </dgm:presLayoutVars>
      </dgm:prSet>
      <dgm:spPr/>
    </dgm:pt>
    <dgm:pt modelId="{27F8DE5A-3888-8C4D-A8B9-9E115904776C}" type="pres">
      <dgm:prSet presAssocID="{AE349C6F-3A41-4FD8-8880-3D42927BFC19}" presName="TwoConn_1-2" presStyleLbl="fgAccFollowNode1" presStyleIdx="0" presStyleCnt="1">
        <dgm:presLayoutVars>
          <dgm:bulletEnabled val="1"/>
        </dgm:presLayoutVars>
      </dgm:prSet>
      <dgm:spPr/>
    </dgm:pt>
    <dgm:pt modelId="{D9B73AD0-A0EC-9042-A851-E684A6E6792F}" type="pres">
      <dgm:prSet presAssocID="{AE349C6F-3A41-4FD8-8880-3D42927BFC19}" presName="TwoNodes_1_text" presStyleLbl="node1" presStyleIdx="1" presStyleCnt="2">
        <dgm:presLayoutVars>
          <dgm:bulletEnabled val="1"/>
        </dgm:presLayoutVars>
      </dgm:prSet>
      <dgm:spPr/>
    </dgm:pt>
    <dgm:pt modelId="{163F3325-C56E-C344-9F11-3C84A165DABE}" type="pres">
      <dgm:prSet presAssocID="{AE349C6F-3A41-4FD8-8880-3D42927BFC19}" presName="TwoNodes_2_text" presStyleLbl="node1" presStyleIdx="1" presStyleCnt="2">
        <dgm:presLayoutVars>
          <dgm:bulletEnabled val="1"/>
        </dgm:presLayoutVars>
      </dgm:prSet>
      <dgm:spPr/>
    </dgm:pt>
  </dgm:ptLst>
  <dgm:cxnLst>
    <dgm:cxn modelId="{2256C017-4500-D647-A1EF-2ECB4F8E4934}" type="presOf" srcId="{920CABB1-2BA2-4385-B248-B2849799FFD4}" destId="{163F3325-C56E-C344-9F11-3C84A165DABE}" srcOrd="1" destOrd="0" presId="urn:microsoft.com/office/officeart/2005/8/layout/vProcess5"/>
    <dgm:cxn modelId="{C46B701A-F383-7345-B6BE-8E6B14EA2F63}" type="presOf" srcId="{4ABE1241-589C-4B5B-89DA-9290132C8989}" destId="{27F8DE5A-3888-8C4D-A8B9-9E115904776C}" srcOrd="0" destOrd="0" presId="urn:microsoft.com/office/officeart/2005/8/layout/vProcess5"/>
    <dgm:cxn modelId="{4141892C-34A4-2C40-9901-370E89F58397}" type="presOf" srcId="{B7E29514-A6A7-46B2-B613-0187540866A3}" destId="{D9B73AD0-A0EC-9042-A851-E684A6E6792F}" srcOrd="1" destOrd="0" presId="urn:microsoft.com/office/officeart/2005/8/layout/vProcess5"/>
    <dgm:cxn modelId="{5FFFD045-05A6-4950-83E4-E8614BC5C7DC}" srcId="{AE349C6F-3A41-4FD8-8880-3D42927BFC19}" destId="{920CABB1-2BA2-4385-B248-B2849799FFD4}" srcOrd="1" destOrd="0" parTransId="{F94559E5-4694-4F0C-B3FD-2EBE24CF46E6}" sibTransId="{22F7EAB7-3E6B-4DB3-B971-E78038A5D208}"/>
    <dgm:cxn modelId="{15D47D85-44FA-1C40-BCA1-56EF5B9919F2}" type="presOf" srcId="{920CABB1-2BA2-4385-B248-B2849799FFD4}" destId="{DAC9CA4C-0558-4845-8987-9A8B2EE285B4}" srcOrd="0" destOrd="0" presId="urn:microsoft.com/office/officeart/2005/8/layout/vProcess5"/>
    <dgm:cxn modelId="{C4B8EEA4-5284-BE46-ABAE-6D4A852CF24C}" type="presOf" srcId="{B7E29514-A6A7-46B2-B613-0187540866A3}" destId="{4FB7BB66-C0C3-584A-B707-5A3CCA7FDA94}" srcOrd="0" destOrd="0" presId="urn:microsoft.com/office/officeart/2005/8/layout/vProcess5"/>
    <dgm:cxn modelId="{CA4C5EBC-6F9F-4038-94C0-EEE14F3A07D3}" srcId="{AE349C6F-3A41-4FD8-8880-3D42927BFC19}" destId="{B7E29514-A6A7-46B2-B613-0187540866A3}" srcOrd="0" destOrd="0" parTransId="{E99533C5-3028-44A7-B006-DC1C8381D004}" sibTransId="{4ABE1241-589C-4B5B-89DA-9290132C8989}"/>
    <dgm:cxn modelId="{AF8F82CD-BFD3-5E41-871C-E3350A5D101F}" type="presOf" srcId="{AE349C6F-3A41-4FD8-8880-3D42927BFC19}" destId="{373D6F94-B60A-7F49-B029-C3B2F66BDCE6}" srcOrd="0" destOrd="0" presId="urn:microsoft.com/office/officeart/2005/8/layout/vProcess5"/>
    <dgm:cxn modelId="{D3BE934E-C323-CE4F-A7A9-1C7F2883584A}" type="presParOf" srcId="{373D6F94-B60A-7F49-B029-C3B2F66BDCE6}" destId="{7B1A6AD4-E27A-1044-B02D-B27359EE91EE}" srcOrd="0" destOrd="0" presId="urn:microsoft.com/office/officeart/2005/8/layout/vProcess5"/>
    <dgm:cxn modelId="{C8CE333C-7221-ED40-87CD-518434A61461}" type="presParOf" srcId="{373D6F94-B60A-7F49-B029-C3B2F66BDCE6}" destId="{4FB7BB66-C0C3-584A-B707-5A3CCA7FDA94}" srcOrd="1" destOrd="0" presId="urn:microsoft.com/office/officeart/2005/8/layout/vProcess5"/>
    <dgm:cxn modelId="{CDF3E302-EA15-3E43-A30D-763B4B24146C}" type="presParOf" srcId="{373D6F94-B60A-7F49-B029-C3B2F66BDCE6}" destId="{DAC9CA4C-0558-4845-8987-9A8B2EE285B4}" srcOrd="2" destOrd="0" presId="urn:microsoft.com/office/officeart/2005/8/layout/vProcess5"/>
    <dgm:cxn modelId="{0042C07B-9924-5D48-8024-3946ED8F974E}" type="presParOf" srcId="{373D6F94-B60A-7F49-B029-C3B2F66BDCE6}" destId="{27F8DE5A-3888-8C4D-A8B9-9E115904776C}" srcOrd="3" destOrd="0" presId="urn:microsoft.com/office/officeart/2005/8/layout/vProcess5"/>
    <dgm:cxn modelId="{9973792B-DD06-E242-89DF-FC27C8ECF4EE}" type="presParOf" srcId="{373D6F94-B60A-7F49-B029-C3B2F66BDCE6}" destId="{D9B73AD0-A0EC-9042-A851-E684A6E6792F}" srcOrd="4" destOrd="0" presId="urn:microsoft.com/office/officeart/2005/8/layout/vProcess5"/>
    <dgm:cxn modelId="{0B44EF3B-5F2A-774A-A86D-A099523927DC}" type="presParOf" srcId="{373D6F94-B60A-7F49-B029-C3B2F66BDCE6}" destId="{163F3325-C56E-C344-9F11-3C84A165DABE}"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3CE5A56-55E5-44EF-854E-72C651357579}" type="doc">
      <dgm:prSet loTypeId="urn:microsoft.com/office/officeart/2005/8/layout/vProcess5" loCatId="process" qsTypeId="urn:microsoft.com/office/officeart/2005/8/quickstyle/simple1" qsCatId="simple" csTypeId="urn:microsoft.com/office/officeart/2005/8/colors/colorful5" csCatId="colorful"/>
      <dgm:spPr/>
      <dgm:t>
        <a:bodyPr/>
        <a:lstStyle/>
        <a:p>
          <a:endParaRPr lang="en-US"/>
        </a:p>
      </dgm:t>
    </dgm:pt>
    <dgm:pt modelId="{044498F2-E8E3-4224-BC34-0EFD51B14910}">
      <dgm:prSet/>
      <dgm:spPr/>
      <dgm:t>
        <a:bodyPr/>
        <a:lstStyle/>
        <a:p>
          <a:r>
            <a:rPr lang="en-US" b="0" i="0"/>
            <a:t>The St. Petersburg Paradox is an important concept in economic theory because it challenges traditional assumptions about rational decision-making. The paradox demonstrates that individuals do not always make decisions based solely on the potential monetary outcome, but also consider factors such as risk and uncertainty. </a:t>
          </a:r>
          <a:endParaRPr lang="en-US"/>
        </a:p>
      </dgm:t>
    </dgm:pt>
    <dgm:pt modelId="{8ABA64BB-EB03-40E7-9D4C-A59189070D61}" type="parTrans" cxnId="{E2C25BD3-CE7B-47ED-AC8A-909C9AB6839F}">
      <dgm:prSet/>
      <dgm:spPr/>
      <dgm:t>
        <a:bodyPr/>
        <a:lstStyle/>
        <a:p>
          <a:endParaRPr lang="en-US"/>
        </a:p>
      </dgm:t>
    </dgm:pt>
    <dgm:pt modelId="{A696E50E-0E3E-4BDC-A117-4084485C9097}" type="sibTrans" cxnId="{E2C25BD3-CE7B-47ED-AC8A-909C9AB6839F}">
      <dgm:prSet/>
      <dgm:spPr/>
      <dgm:t>
        <a:bodyPr/>
        <a:lstStyle/>
        <a:p>
          <a:endParaRPr lang="en-US"/>
        </a:p>
      </dgm:t>
    </dgm:pt>
    <dgm:pt modelId="{0B329718-9DA7-45BB-B499-E83F77F769E9}">
      <dgm:prSet/>
      <dgm:spPr/>
      <dgm:t>
        <a:bodyPr/>
        <a:lstStyle/>
        <a:p>
          <a:r>
            <a:rPr lang="en-US" b="0" i="0"/>
            <a:t>The paradox has spurred research in areas such as behavioral economics and game theory, and has led to the development of alternative decision-making models that take into account the limitations of rational choice theory. </a:t>
          </a:r>
          <a:endParaRPr lang="en-US"/>
        </a:p>
      </dgm:t>
    </dgm:pt>
    <dgm:pt modelId="{ADB0B396-4320-4108-9ADC-5C4AF928A2B0}" type="parTrans" cxnId="{F641B951-3CC9-4713-A57D-0871CFD82EC3}">
      <dgm:prSet/>
      <dgm:spPr/>
      <dgm:t>
        <a:bodyPr/>
        <a:lstStyle/>
        <a:p>
          <a:endParaRPr lang="en-US"/>
        </a:p>
      </dgm:t>
    </dgm:pt>
    <dgm:pt modelId="{C9E3D24A-2B4F-4871-8B2B-0CF0706162BD}" type="sibTrans" cxnId="{F641B951-3CC9-4713-A57D-0871CFD82EC3}">
      <dgm:prSet/>
      <dgm:spPr/>
      <dgm:t>
        <a:bodyPr/>
        <a:lstStyle/>
        <a:p>
          <a:endParaRPr lang="en-US"/>
        </a:p>
      </dgm:t>
    </dgm:pt>
    <dgm:pt modelId="{DE54A7FC-62B9-4C9D-ADF6-DCC029B97342}">
      <dgm:prSet/>
      <dgm:spPr/>
      <dgm:t>
        <a:bodyPr/>
        <a:lstStyle/>
        <a:p>
          <a:r>
            <a:rPr lang="en-US" b="0" i="0"/>
            <a:t>Overall, the St. Petersburg Paradox highlights the importance of understanding the complex nature of decision-making in economic theory and the need to continue exploring new models to better capture human behavior.</a:t>
          </a:r>
          <a:endParaRPr lang="en-US"/>
        </a:p>
      </dgm:t>
    </dgm:pt>
    <dgm:pt modelId="{08C2B476-1644-4819-89ED-2B691AEA047D}" type="parTrans" cxnId="{A6E752B5-1EE8-4313-A514-A2216E28BD2C}">
      <dgm:prSet/>
      <dgm:spPr/>
      <dgm:t>
        <a:bodyPr/>
        <a:lstStyle/>
        <a:p>
          <a:endParaRPr lang="en-US"/>
        </a:p>
      </dgm:t>
    </dgm:pt>
    <dgm:pt modelId="{D3EDA2E1-07E8-4B0E-83A4-187A3A8DD7C0}" type="sibTrans" cxnId="{A6E752B5-1EE8-4313-A514-A2216E28BD2C}">
      <dgm:prSet/>
      <dgm:spPr/>
      <dgm:t>
        <a:bodyPr/>
        <a:lstStyle/>
        <a:p>
          <a:endParaRPr lang="en-US"/>
        </a:p>
      </dgm:t>
    </dgm:pt>
    <dgm:pt modelId="{5AC674EF-42BE-4642-B508-1F2BE96BFE48}" type="pres">
      <dgm:prSet presAssocID="{E3CE5A56-55E5-44EF-854E-72C651357579}" presName="outerComposite" presStyleCnt="0">
        <dgm:presLayoutVars>
          <dgm:chMax val="5"/>
          <dgm:dir/>
          <dgm:resizeHandles val="exact"/>
        </dgm:presLayoutVars>
      </dgm:prSet>
      <dgm:spPr/>
    </dgm:pt>
    <dgm:pt modelId="{E1860E92-378F-7B42-BDEA-55A54F9398CA}" type="pres">
      <dgm:prSet presAssocID="{E3CE5A56-55E5-44EF-854E-72C651357579}" presName="dummyMaxCanvas" presStyleCnt="0">
        <dgm:presLayoutVars/>
      </dgm:prSet>
      <dgm:spPr/>
    </dgm:pt>
    <dgm:pt modelId="{C1C5A472-FE68-724C-925F-F76A5BEEE62D}" type="pres">
      <dgm:prSet presAssocID="{E3CE5A56-55E5-44EF-854E-72C651357579}" presName="ThreeNodes_1" presStyleLbl="node1" presStyleIdx="0" presStyleCnt="3">
        <dgm:presLayoutVars>
          <dgm:bulletEnabled val="1"/>
        </dgm:presLayoutVars>
      </dgm:prSet>
      <dgm:spPr/>
    </dgm:pt>
    <dgm:pt modelId="{259D6E3E-F5D6-AA49-9456-EF1E59DBBE2E}" type="pres">
      <dgm:prSet presAssocID="{E3CE5A56-55E5-44EF-854E-72C651357579}" presName="ThreeNodes_2" presStyleLbl="node1" presStyleIdx="1" presStyleCnt="3">
        <dgm:presLayoutVars>
          <dgm:bulletEnabled val="1"/>
        </dgm:presLayoutVars>
      </dgm:prSet>
      <dgm:spPr/>
    </dgm:pt>
    <dgm:pt modelId="{FA7729E5-0654-D14A-820B-78B37F3B2795}" type="pres">
      <dgm:prSet presAssocID="{E3CE5A56-55E5-44EF-854E-72C651357579}" presName="ThreeNodes_3" presStyleLbl="node1" presStyleIdx="2" presStyleCnt="3">
        <dgm:presLayoutVars>
          <dgm:bulletEnabled val="1"/>
        </dgm:presLayoutVars>
      </dgm:prSet>
      <dgm:spPr/>
    </dgm:pt>
    <dgm:pt modelId="{7843EBA2-9F5C-B942-BEA9-6B40738626F2}" type="pres">
      <dgm:prSet presAssocID="{E3CE5A56-55E5-44EF-854E-72C651357579}" presName="ThreeConn_1-2" presStyleLbl="fgAccFollowNode1" presStyleIdx="0" presStyleCnt="2">
        <dgm:presLayoutVars>
          <dgm:bulletEnabled val="1"/>
        </dgm:presLayoutVars>
      </dgm:prSet>
      <dgm:spPr/>
    </dgm:pt>
    <dgm:pt modelId="{1CE23A47-3D17-F14C-B56E-0602319B901F}" type="pres">
      <dgm:prSet presAssocID="{E3CE5A56-55E5-44EF-854E-72C651357579}" presName="ThreeConn_2-3" presStyleLbl="fgAccFollowNode1" presStyleIdx="1" presStyleCnt="2">
        <dgm:presLayoutVars>
          <dgm:bulletEnabled val="1"/>
        </dgm:presLayoutVars>
      </dgm:prSet>
      <dgm:spPr/>
    </dgm:pt>
    <dgm:pt modelId="{D27AD14D-319A-7F42-A02F-FE9AA35D9BFD}" type="pres">
      <dgm:prSet presAssocID="{E3CE5A56-55E5-44EF-854E-72C651357579}" presName="ThreeNodes_1_text" presStyleLbl="node1" presStyleIdx="2" presStyleCnt="3">
        <dgm:presLayoutVars>
          <dgm:bulletEnabled val="1"/>
        </dgm:presLayoutVars>
      </dgm:prSet>
      <dgm:spPr/>
    </dgm:pt>
    <dgm:pt modelId="{14E29008-D8BB-C344-91DD-1E829DAEC1E7}" type="pres">
      <dgm:prSet presAssocID="{E3CE5A56-55E5-44EF-854E-72C651357579}" presName="ThreeNodes_2_text" presStyleLbl="node1" presStyleIdx="2" presStyleCnt="3">
        <dgm:presLayoutVars>
          <dgm:bulletEnabled val="1"/>
        </dgm:presLayoutVars>
      </dgm:prSet>
      <dgm:spPr/>
    </dgm:pt>
    <dgm:pt modelId="{5B6BF2D2-E517-9D48-8198-676FE010D1B2}" type="pres">
      <dgm:prSet presAssocID="{E3CE5A56-55E5-44EF-854E-72C651357579}" presName="ThreeNodes_3_text" presStyleLbl="node1" presStyleIdx="2" presStyleCnt="3">
        <dgm:presLayoutVars>
          <dgm:bulletEnabled val="1"/>
        </dgm:presLayoutVars>
      </dgm:prSet>
      <dgm:spPr/>
    </dgm:pt>
  </dgm:ptLst>
  <dgm:cxnLst>
    <dgm:cxn modelId="{A9D05514-2C52-7E4F-9A11-A5F3C75CFA39}" type="presOf" srcId="{0B329718-9DA7-45BB-B499-E83F77F769E9}" destId="{14E29008-D8BB-C344-91DD-1E829DAEC1E7}" srcOrd="1" destOrd="0" presId="urn:microsoft.com/office/officeart/2005/8/layout/vProcess5"/>
    <dgm:cxn modelId="{4BA44729-310A-F44D-973F-9CE3CFB431F2}" type="presOf" srcId="{E3CE5A56-55E5-44EF-854E-72C651357579}" destId="{5AC674EF-42BE-4642-B508-1F2BE96BFE48}" srcOrd="0" destOrd="0" presId="urn:microsoft.com/office/officeart/2005/8/layout/vProcess5"/>
    <dgm:cxn modelId="{F641B951-3CC9-4713-A57D-0871CFD82EC3}" srcId="{E3CE5A56-55E5-44EF-854E-72C651357579}" destId="{0B329718-9DA7-45BB-B499-E83F77F769E9}" srcOrd="1" destOrd="0" parTransId="{ADB0B396-4320-4108-9ADC-5C4AF928A2B0}" sibTransId="{C9E3D24A-2B4F-4871-8B2B-0CF0706162BD}"/>
    <dgm:cxn modelId="{B54F3054-F97E-4341-9645-D21480AAC004}" type="presOf" srcId="{DE54A7FC-62B9-4C9D-ADF6-DCC029B97342}" destId="{FA7729E5-0654-D14A-820B-78B37F3B2795}" srcOrd="0" destOrd="0" presId="urn:microsoft.com/office/officeart/2005/8/layout/vProcess5"/>
    <dgm:cxn modelId="{10640569-673A-C247-AE93-5348F52E3430}" type="presOf" srcId="{DE54A7FC-62B9-4C9D-ADF6-DCC029B97342}" destId="{5B6BF2D2-E517-9D48-8198-676FE010D1B2}" srcOrd="1" destOrd="0" presId="urn:microsoft.com/office/officeart/2005/8/layout/vProcess5"/>
    <dgm:cxn modelId="{5B21DA71-F3A1-614E-B7E1-482F8F3C1683}" type="presOf" srcId="{0B329718-9DA7-45BB-B499-E83F77F769E9}" destId="{259D6E3E-F5D6-AA49-9456-EF1E59DBBE2E}" srcOrd="0" destOrd="0" presId="urn:microsoft.com/office/officeart/2005/8/layout/vProcess5"/>
    <dgm:cxn modelId="{CB327C8D-9B70-A44D-AFA7-616F17A6CF40}" type="presOf" srcId="{C9E3D24A-2B4F-4871-8B2B-0CF0706162BD}" destId="{1CE23A47-3D17-F14C-B56E-0602319B901F}" srcOrd="0" destOrd="0" presId="urn:microsoft.com/office/officeart/2005/8/layout/vProcess5"/>
    <dgm:cxn modelId="{AFEAFF9A-DAB2-554C-8CD8-DD56D2274F77}" type="presOf" srcId="{044498F2-E8E3-4224-BC34-0EFD51B14910}" destId="{D27AD14D-319A-7F42-A02F-FE9AA35D9BFD}" srcOrd="1" destOrd="0" presId="urn:microsoft.com/office/officeart/2005/8/layout/vProcess5"/>
    <dgm:cxn modelId="{E426249D-E2C1-E440-AE67-D2FB2A3DB7FC}" type="presOf" srcId="{044498F2-E8E3-4224-BC34-0EFD51B14910}" destId="{C1C5A472-FE68-724C-925F-F76A5BEEE62D}" srcOrd="0" destOrd="0" presId="urn:microsoft.com/office/officeart/2005/8/layout/vProcess5"/>
    <dgm:cxn modelId="{D277AEA9-1B32-7C46-BDA0-4EA5CFC39514}" type="presOf" srcId="{A696E50E-0E3E-4BDC-A117-4084485C9097}" destId="{7843EBA2-9F5C-B942-BEA9-6B40738626F2}" srcOrd="0" destOrd="0" presId="urn:microsoft.com/office/officeart/2005/8/layout/vProcess5"/>
    <dgm:cxn modelId="{A6E752B5-1EE8-4313-A514-A2216E28BD2C}" srcId="{E3CE5A56-55E5-44EF-854E-72C651357579}" destId="{DE54A7FC-62B9-4C9D-ADF6-DCC029B97342}" srcOrd="2" destOrd="0" parTransId="{08C2B476-1644-4819-89ED-2B691AEA047D}" sibTransId="{D3EDA2E1-07E8-4B0E-83A4-187A3A8DD7C0}"/>
    <dgm:cxn modelId="{E2C25BD3-CE7B-47ED-AC8A-909C9AB6839F}" srcId="{E3CE5A56-55E5-44EF-854E-72C651357579}" destId="{044498F2-E8E3-4224-BC34-0EFD51B14910}" srcOrd="0" destOrd="0" parTransId="{8ABA64BB-EB03-40E7-9D4C-A59189070D61}" sibTransId="{A696E50E-0E3E-4BDC-A117-4084485C9097}"/>
    <dgm:cxn modelId="{F2908C5C-9795-9245-89BB-35EB53D2F5A4}" type="presParOf" srcId="{5AC674EF-42BE-4642-B508-1F2BE96BFE48}" destId="{E1860E92-378F-7B42-BDEA-55A54F9398CA}" srcOrd="0" destOrd="0" presId="urn:microsoft.com/office/officeart/2005/8/layout/vProcess5"/>
    <dgm:cxn modelId="{8E72C708-13C1-104D-8792-587C0BDE8AAE}" type="presParOf" srcId="{5AC674EF-42BE-4642-B508-1F2BE96BFE48}" destId="{C1C5A472-FE68-724C-925F-F76A5BEEE62D}" srcOrd="1" destOrd="0" presId="urn:microsoft.com/office/officeart/2005/8/layout/vProcess5"/>
    <dgm:cxn modelId="{F6E79FD9-B72E-6D46-B5C1-D22B28E5B7B5}" type="presParOf" srcId="{5AC674EF-42BE-4642-B508-1F2BE96BFE48}" destId="{259D6E3E-F5D6-AA49-9456-EF1E59DBBE2E}" srcOrd="2" destOrd="0" presId="urn:microsoft.com/office/officeart/2005/8/layout/vProcess5"/>
    <dgm:cxn modelId="{D9DB93A1-01E8-1E47-93B9-DA37D54A5DB2}" type="presParOf" srcId="{5AC674EF-42BE-4642-B508-1F2BE96BFE48}" destId="{FA7729E5-0654-D14A-820B-78B37F3B2795}" srcOrd="3" destOrd="0" presId="urn:microsoft.com/office/officeart/2005/8/layout/vProcess5"/>
    <dgm:cxn modelId="{2F4D2705-1317-FF42-AAAF-FDAD7DCCFC57}" type="presParOf" srcId="{5AC674EF-42BE-4642-B508-1F2BE96BFE48}" destId="{7843EBA2-9F5C-B942-BEA9-6B40738626F2}" srcOrd="4" destOrd="0" presId="urn:microsoft.com/office/officeart/2005/8/layout/vProcess5"/>
    <dgm:cxn modelId="{D9FF4623-FA95-3747-921C-D0F7721D7DB9}" type="presParOf" srcId="{5AC674EF-42BE-4642-B508-1F2BE96BFE48}" destId="{1CE23A47-3D17-F14C-B56E-0602319B901F}" srcOrd="5" destOrd="0" presId="urn:microsoft.com/office/officeart/2005/8/layout/vProcess5"/>
    <dgm:cxn modelId="{6094AD9D-10A9-DD41-B38F-5E572DCF01CE}" type="presParOf" srcId="{5AC674EF-42BE-4642-B508-1F2BE96BFE48}" destId="{D27AD14D-319A-7F42-A02F-FE9AA35D9BFD}" srcOrd="6" destOrd="0" presId="urn:microsoft.com/office/officeart/2005/8/layout/vProcess5"/>
    <dgm:cxn modelId="{8B9BBBE5-272C-E442-977D-9430C448844E}" type="presParOf" srcId="{5AC674EF-42BE-4642-B508-1F2BE96BFE48}" destId="{14E29008-D8BB-C344-91DD-1E829DAEC1E7}" srcOrd="7" destOrd="0" presId="urn:microsoft.com/office/officeart/2005/8/layout/vProcess5"/>
    <dgm:cxn modelId="{F937ED22-3E8A-5A43-BF67-1BE57635892E}" type="presParOf" srcId="{5AC674EF-42BE-4642-B508-1F2BE96BFE48}" destId="{5B6BF2D2-E517-9D48-8198-676FE010D1B2}"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BFE825D-4CCA-44F6-B00F-766940943803}"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6A6223C7-5C9B-4176-B5D5-DF947A297A2D}">
      <dgm:prSet/>
      <dgm:spPr/>
      <dgm:t>
        <a:bodyPr/>
        <a:lstStyle/>
        <a:p>
          <a:r>
            <a:rPr lang="en-US" b="0" i="0"/>
            <a:t>Bernoulli, D. (1738). Specimen theoriae novae de mensura sortis. Commentarii academiae scientiarum imperialis Petropolitanae, 5, 175-192.</a:t>
          </a:r>
          <a:endParaRPr lang="en-US"/>
        </a:p>
      </dgm:t>
    </dgm:pt>
    <dgm:pt modelId="{5F8740BF-A105-46E7-8B11-28A3DD9FA8A3}" type="parTrans" cxnId="{94541AE4-0B2A-4A40-BD74-C97D859BE857}">
      <dgm:prSet/>
      <dgm:spPr/>
      <dgm:t>
        <a:bodyPr/>
        <a:lstStyle/>
        <a:p>
          <a:endParaRPr lang="en-US"/>
        </a:p>
      </dgm:t>
    </dgm:pt>
    <dgm:pt modelId="{0577C7CA-ACD6-4405-A6B1-FC2CF64F2E23}" type="sibTrans" cxnId="{94541AE4-0B2A-4A40-BD74-C97D859BE857}">
      <dgm:prSet/>
      <dgm:spPr/>
      <dgm:t>
        <a:bodyPr/>
        <a:lstStyle/>
        <a:p>
          <a:endParaRPr lang="en-US"/>
        </a:p>
      </dgm:t>
    </dgm:pt>
    <dgm:pt modelId="{2B1E758A-3B9A-4AE6-A56E-2BA928F957D2}">
      <dgm:prSet/>
      <dgm:spPr/>
      <dgm:t>
        <a:bodyPr/>
        <a:lstStyle/>
        <a:p>
          <a:r>
            <a:rPr lang="en-US" b="0" i="0"/>
            <a:t>Pascal, B. (1654). De l’esprit géométrique et de l’art de persuader.</a:t>
          </a:r>
          <a:endParaRPr lang="en-US"/>
        </a:p>
      </dgm:t>
    </dgm:pt>
    <dgm:pt modelId="{7F452236-0B07-4371-8187-06CBE4C5F3BE}" type="parTrans" cxnId="{04EE5648-928A-4774-A3E9-6864DF211132}">
      <dgm:prSet/>
      <dgm:spPr/>
      <dgm:t>
        <a:bodyPr/>
        <a:lstStyle/>
        <a:p>
          <a:endParaRPr lang="en-US"/>
        </a:p>
      </dgm:t>
    </dgm:pt>
    <dgm:pt modelId="{7ABB5870-FAB8-4364-A330-7DDC318213FC}" type="sibTrans" cxnId="{04EE5648-928A-4774-A3E9-6864DF211132}">
      <dgm:prSet/>
      <dgm:spPr/>
      <dgm:t>
        <a:bodyPr/>
        <a:lstStyle/>
        <a:p>
          <a:endParaRPr lang="en-US"/>
        </a:p>
      </dgm:t>
    </dgm:pt>
    <dgm:pt modelId="{26323C57-E704-4E7F-8E36-F3248988B69E}">
      <dgm:prSet/>
      <dgm:spPr/>
      <dgm:t>
        <a:bodyPr/>
        <a:lstStyle/>
        <a:p>
          <a:r>
            <a:rPr lang="en-US" b="0" i="0"/>
            <a:t>Savage, L. J. (1954). The Foundations of Statistics. John Wiley &amp; Sons.</a:t>
          </a:r>
          <a:endParaRPr lang="en-US"/>
        </a:p>
      </dgm:t>
    </dgm:pt>
    <dgm:pt modelId="{F273737C-8683-4F44-9013-15C6C4199D1C}" type="parTrans" cxnId="{FDFCFF8F-78E6-4BA6-815A-03AA1D37FC4B}">
      <dgm:prSet/>
      <dgm:spPr/>
      <dgm:t>
        <a:bodyPr/>
        <a:lstStyle/>
        <a:p>
          <a:endParaRPr lang="en-US"/>
        </a:p>
      </dgm:t>
    </dgm:pt>
    <dgm:pt modelId="{870BA20C-B738-418F-A988-980BDB8AB0B5}" type="sibTrans" cxnId="{FDFCFF8F-78E6-4BA6-815A-03AA1D37FC4B}">
      <dgm:prSet/>
      <dgm:spPr/>
      <dgm:t>
        <a:bodyPr/>
        <a:lstStyle/>
        <a:p>
          <a:endParaRPr lang="en-US"/>
        </a:p>
      </dgm:t>
    </dgm:pt>
    <dgm:pt modelId="{BE9C7A9D-5BE0-4FD2-BFD0-B6B60AC0BE7D}">
      <dgm:prSet/>
      <dgm:spPr/>
      <dgm:t>
        <a:bodyPr/>
        <a:lstStyle/>
        <a:p>
          <a:r>
            <a:rPr lang="en-US" b="0" i="0"/>
            <a:t>Kahneman, D., &amp; Tversky, A. (1979). Prospect Theory: An Analysis of Decision under Risk. Econometrica, 47(2), 263-291.</a:t>
          </a:r>
          <a:endParaRPr lang="en-US"/>
        </a:p>
      </dgm:t>
    </dgm:pt>
    <dgm:pt modelId="{7D07EF78-4262-4735-9B13-CA4A20C94CD3}" type="parTrans" cxnId="{A2DAEA37-F4BE-41D0-9CBD-39F783E6E36F}">
      <dgm:prSet/>
      <dgm:spPr/>
      <dgm:t>
        <a:bodyPr/>
        <a:lstStyle/>
        <a:p>
          <a:endParaRPr lang="en-US"/>
        </a:p>
      </dgm:t>
    </dgm:pt>
    <dgm:pt modelId="{4C6028DA-317C-4548-B6A0-5105DD8C975F}" type="sibTrans" cxnId="{A2DAEA37-F4BE-41D0-9CBD-39F783E6E36F}">
      <dgm:prSet/>
      <dgm:spPr/>
      <dgm:t>
        <a:bodyPr/>
        <a:lstStyle/>
        <a:p>
          <a:endParaRPr lang="en-US"/>
        </a:p>
      </dgm:t>
    </dgm:pt>
    <dgm:pt modelId="{0F24821A-C5BD-4812-BEF8-A3E86C805A7E}">
      <dgm:prSet/>
      <dgm:spPr/>
      <dgm:t>
        <a:bodyPr/>
        <a:lstStyle/>
        <a:p>
          <a:r>
            <a:rPr lang="en-US" b="0" i="0"/>
            <a:t>Von Neumann, J., &amp; Morgenstern, O. (1944). Theory of Games and Economic Behavior. Princeton University Press.</a:t>
          </a:r>
          <a:endParaRPr lang="en-US"/>
        </a:p>
      </dgm:t>
    </dgm:pt>
    <dgm:pt modelId="{B00B5B75-44FE-4A53-A6D5-53632306C83B}" type="parTrans" cxnId="{F75F66F9-274E-420D-95DD-FF3D72933F0B}">
      <dgm:prSet/>
      <dgm:spPr/>
      <dgm:t>
        <a:bodyPr/>
        <a:lstStyle/>
        <a:p>
          <a:endParaRPr lang="en-US"/>
        </a:p>
      </dgm:t>
    </dgm:pt>
    <dgm:pt modelId="{E10B685F-6FB8-4455-8D29-5DA10FA3D8DA}" type="sibTrans" cxnId="{F75F66F9-274E-420D-95DD-FF3D72933F0B}">
      <dgm:prSet/>
      <dgm:spPr/>
      <dgm:t>
        <a:bodyPr/>
        <a:lstStyle/>
        <a:p>
          <a:endParaRPr lang="en-US"/>
        </a:p>
      </dgm:t>
    </dgm:pt>
    <dgm:pt modelId="{D148D1EF-68C9-5942-B3D5-1EDC6606245A}" type="pres">
      <dgm:prSet presAssocID="{0BFE825D-4CCA-44F6-B00F-766940943803}" presName="linear" presStyleCnt="0">
        <dgm:presLayoutVars>
          <dgm:animLvl val="lvl"/>
          <dgm:resizeHandles val="exact"/>
        </dgm:presLayoutVars>
      </dgm:prSet>
      <dgm:spPr/>
    </dgm:pt>
    <dgm:pt modelId="{772E8483-09DD-8242-AC00-7CF7CF90DCD6}" type="pres">
      <dgm:prSet presAssocID="{6A6223C7-5C9B-4176-B5D5-DF947A297A2D}" presName="parentText" presStyleLbl="node1" presStyleIdx="0" presStyleCnt="5">
        <dgm:presLayoutVars>
          <dgm:chMax val="0"/>
          <dgm:bulletEnabled val="1"/>
        </dgm:presLayoutVars>
      </dgm:prSet>
      <dgm:spPr/>
    </dgm:pt>
    <dgm:pt modelId="{30B32234-EB83-3549-936B-5684FDBF9C64}" type="pres">
      <dgm:prSet presAssocID="{0577C7CA-ACD6-4405-A6B1-FC2CF64F2E23}" presName="spacer" presStyleCnt="0"/>
      <dgm:spPr/>
    </dgm:pt>
    <dgm:pt modelId="{7FDF01D3-E624-7641-9393-0395B564DB11}" type="pres">
      <dgm:prSet presAssocID="{2B1E758A-3B9A-4AE6-A56E-2BA928F957D2}" presName="parentText" presStyleLbl="node1" presStyleIdx="1" presStyleCnt="5">
        <dgm:presLayoutVars>
          <dgm:chMax val="0"/>
          <dgm:bulletEnabled val="1"/>
        </dgm:presLayoutVars>
      </dgm:prSet>
      <dgm:spPr/>
    </dgm:pt>
    <dgm:pt modelId="{3971BCC2-58BF-E746-845C-FC2EE78C99E9}" type="pres">
      <dgm:prSet presAssocID="{7ABB5870-FAB8-4364-A330-7DDC318213FC}" presName="spacer" presStyleCnt="0"/>
      <dgm:spPr/>
    </dgm:pt>
    <dgm:pt modelId="{838BDF4E-6C7B-3F47-8C13-63B19F509943}" type="pres">
      <dgm:prSet presAssocID="{26323C57-E704-4E7F-8E36-F3248988B69E}" presName="parentText" presStyleLbl="node1" presStyleIdx="2" presStyleCnt="5">
        <dgm:presLayoutVars>
          <dgm:chMax val="0"/>
          <dgm:bulletEnabled val="1"/>
        </dgm:presLayoutVars>
      </dgm:prSet>
      <dgm:spPr/>
    </dgm:pt>
    <dgm:pt modelId="{65831DDF-9F1B-994E-9429-001EE088D276}" type="pres">
      <dgm:prSet presAssocID="{870BA20C-B738-418F-A988-980BDB8AB0B5}" presName="spacer" presStyleCnt="0"/>
      <dgm:spPr/>
    </dgm:pt>
    <dgm:pt modelId="{D4413891-C3E0-414D-84B4-B0B1C988C375}" type="pres">
      <dgm:prSet presAssocID="{BE9C7A9D-5BE0-4FD2-BFD0-B6B60AC0BE7D}" presName="parentText" presStyleLbl="node1" presStyleIdx="3" presStyleCnt="5">
        <dgm:presLayoutVars>
          <dgm:chMax val="0"/>
          <dgm:bulletEnabled val="1"/>
        </dgm:presLayoutVars>
      </dgm:prSet>
      <dgm:spPr/>
    </dgm:pt>
    <dgm:pt modelId="{C9DBD571-A51A-8D4B-AF31-6C3147A6460E}" type="pres">
      <dgm:prSet presAssocID="{4C6028DA-317C-4548-B6A0-5105DD8C975F}" presName="spacer" presStyleCnt="0"/>
      <dgm:spPr/>
    </dgm:pt>
    <dgm:pt modelId="{BAC4FCC3-0F33-2A4B-B313-2F621544D56D}" type="pres">
      <dgm:prSet presAssocID="{0F24821A-C5BD-4812-BEF8-A3E86C805A7E}" presName="parentText" presStyleLbl="node1" presStyleIdx="4" presStyleCnt="5">
        <dgm:presLayoutVars>
          <dgm:chMax val="0"/>
          <dgm:bulletEnabled val="1"/>
        </dgm:presLayoutVars>
      </dgm:prSet>
      <dgm:spPr/>
    </dgm:pt>
  </dgm:ptLst>
  <dgm:cxnLst>
    <dgm:cxn modelId="{582A1D05-F47A-9149-8A79-3CF785C0749D}" type="presOf" srcId="{0F24821A-C5BD-4812-BEF8-A3E86C805A7E}" destId="{BAC4FCC3-0F33-2A4B-B313-2F621544D56D}" srcOrd="0" destOrd="0" presId="urn:microsoft.com/office/officeart/2005/8/layout/vList2"/>
    <dgm:cxn modelId="{A2DAEA37-F4BE-41D0-9CBD-39F783E6E36F}" srcId="{0BFE825D-4CCA-44F6-B00F-766940943803}" destId="{BE9C7A9D-5BE0-4FD2-BFD0-B6B60AC0BE7D}" srcOrd="3" destOrd="0" parTransId="{7D07EF78-4262-4735-9B13-CA4A20C94CD3}" sibTransId="{4C6028DA-317C-4548-B6A0-5105DD8C975F}"/>
    <dgm:cxn modelId="{4CBAA238-0B68-B74E-BDA2-D99E9E20766E}" type="presOf" srcId="{26323C57-E704-4E7F-8E36-F3248988B69E}" destId="{838BDF4E-6C7B-3F47-8C13-63B19F509943}" srcOrd="0" destOrd="0" presId="urn:microsoft.com/office/officeart/2005/8/layout/vList2"/>
    <dgm:cxn modelId="{04EE5648-928A-4774-A3E9-6864DF211132}" srcId="{0BFE825D-4CCA-44F6-B00F-766940943803}" destId="{2B1E758A-3B9A-4AE6-A56E-2BA928F957D2}" srcOrd="1" destOrd="0" parTransId="{7F452236-0B07-4371-8187-06CBE4C5F3BE}" sibTransId="{7ABB5870-FAB8-4364-A330-7DDC318213FC}"/>
    <dgm:cxn modelId="{1608B763-8C59-5645-92C6-218231B657C4}" type="presOf" srcId="{BE9C7A9D-5BE0-4FD2-BFD0-B6B60AC0BE7D}" destId="{D4413891-C3E0-414D-84B4-B0B1C988C375}" srcOrd="0" destOrd="0" presId="urn:microsoft.com/office/officeart/2005/8/layout/vList2"/>
    <dgm:cxn modelId="{FDFCFF8F-78E6-4BA6-815A-03AA1D37FC4B}" srcId="{0BFE825D-4CCA-44F6-B00F-766940943803}" destId="{26323C57-E704-4E7F-8E36-F3248988B69E}" srcOrd="2" destOrd="0" parTransId="{F273737C-8683-4F44-9013-15C6C4199D1C}" sibTransId="{870BA20C-B738-418F-A988-980BDB8AB0B5}"/>
    <dgm:cxn modelId="{D584C8C0-9906-0548-9CE6-D3FD74765BE1}" type="presOf" srcId="{2B1E758A-3B9A-4AE6-A56E-2BA928F957D2}" destId="{7FDF01D3-E624-7641-9393-0395B564DB11}" srcOrd="0" destOrd="0" presId="urn:microsoft.com/office/officeart/2005/8/layout/vList2"/>
    <dgm:cxn modelId="{1F7BD3CB-3056-EF47-95E3-E6B28661AA2C}" type="presOf" srcId="{6A6223C7-5C9B-4176-B5D5-DF947A297A2D}" destId="{772E8483-09DD-8242-AC00-7CF7CF90DCD6}" srcOrd="0" destOrd="0" presId="urn:microsoft.com/office/officeart/2005/8/layout/vList2"/>
    <dgm:cxn modelId="{2184D3DE-B6B0-6042-8330-8AAD763D388E}" type="presOf" srcId="{0BFE825D-4CCA-44F6-B00F-766940943803}" destId="{D148D1EF-68C9-5942-B3D5-1EDC6606245A}" srcOrd="0" destOrd="0" presId="urn:microsoft.com/office/officeart/2005/8/layout/vList2"/>
    <dgm:cxn modelId="{94541AE4-0B2A-4A40-BD74-C97D859BE857}" srcId="{0BFE825D-4CCA-44F6-B00F-766940943803}" destId="{6A6223C7-5C9B-4176-B5D5-DF947A297A2D}" srcOrd="0" destOrd="0" parTransId="{5F8740BF-A105-46E7-8B11-28A3DD9FA8A3}" sibTransId="{0577C7CA-ACD6-4405-A6B1-FC2CF64F2E23}"/>
    <dgm:cxn modelId="{F75F66F9-274E-420D-95DD-FF3D72933F0B}" srcId="{0BFE825D-4CCA-44F6-B00F-766940943803}" destId="{0F24821A-C5BD-4812-BEF8-A3E86C805A7E}" srcOrd="4" destOrd="0" parTransId="{B00B5B75-44FE-4A53-A6D5-53632306C83B}" sibTransId="{E10B685F-6FB8-4455-8D29-5DA10FA3D8DA}"/>
    <dgm:cxn modelId="{7BAB2857-E5A3-F841-85DB-B9D50DE3C009}" type="presParOf" srcId="{D148D1EF-68C9-5942-B3D5-1EDC6606245A}" destId="{772E8483-09DD-8242-AC00-7CF7CF90DCD6}" srcOrd="0" destOrd="0" presId="urn:microsoft.com/office/officeart/2005/8/layout/vList2"/>
    <dgm:cxn modelId="{755E20D9-8E1C-4240-99AC-8A621A5E8DEA}" type="presParOf" srcId="{D148D1EF-68C9-5942-B3D5-1EDC6606245A}" destId="{30B32234-EB83-3549-936B-5684FDBF9C64}" srcOrd="1" destOrd="0" presId="urn:microsoft.com/office/officeart/2005/8/layout/vList2"/>
    <dgm:cxn modelId="{81D5CF92-681E-3A47-8715-640742995D20}" type="presParOf" srcId="{D148D1EF-68C9-5942-B3D5-1EDC6606245A}" destId="{7FDF01D3-E624-7641-9393-0395B564DB11}" srcOrd="2" destOrd="0" presId="urn:microsoft.com/office/officeart/2005/8/layout/vList2"/>
    <dgm:cxn modelId="{59CC63DC-29EF-5F41-BCEA-1283CB56A447}" type="presParOf" srcId="{D148D1EF-68C9-5942-B3D5-1EDC6606245A}" destId="{3971BCC2-58BF-E746-845C-FC2EE78C99E9}" srcOrd="3" destOrd="0" presId="urn:microsoft.com/office/officeart/2005/8/layout/vList2"/>
    <dgm:cxn modelId="{C9B3DEBE-D8C8-8340-8551-503676F70CD6}" type="presParOf" srcId="{D148D1EF-68C9-5942-B3D5-1EDC6606245A}" destId="{838BDF4E-6C7B-3F47-8C13-63B19F509943}" srcOrd="4" destOrd="0" presId="urn:microsoft.com/office/officeart/2005/8/layout/vList2"/>
    <dgm:cxn modelId="{D385617E-7168-A143-AAEE-D3D31B03E09E}" type="presParOf" srcId="{D148D1EF-68C9-5942-B3D5-1EDC6606245A}" destId="{65831DDF-9F1B-994E-9429-001EE088D276}" srcOrd="5" destOrd="0" presId="urn:microsoft.com/office/officeart/2005/8/layout/vList2"/>
    <dgm:cxn modelId="{046BB822-FD0F-D447-9ACF-C6638C6AB4BC}" type="presParOf" srcId="{D148D1EF-68C9-5942-B3D5-1EDC6606245A}" destId="{D4413891-C3E0-414D-84B4-B0B1C988C375}" srcOrd="6" destOrd="0" presId="urn:microsoft.com/office/officeart/2005/8/layout/vList2"/>
    <dgm:cxn modelId="{337B5C3B-8B59-EA4F-904A-B8AB7245591B}" type="presParOf" srcId="{D148D1EF-68C9-5942-B3D5-1EDC6606245A}" destId="{C9DBD571-A51A-8D4B-AF31-6C3147A6460E}" srcOrd="7" destOrd="0" presId="urn:microsoft.com/office/officeart/2005/8/layout/vList2"/>
    <dgm:cxn modelId="{7D403C99-A31B-B148-B807-6CA3FA36E509}" type="presParOf" srcId="{D148D1EF-68C9-5942-B3D5-1EDC6606245A}" destId="{BAC4FCC3-0F33-2A4B-B313-2F621544D56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D5B0C3-6898-4DD1-A8FD-3EC859AD285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A580429-C380-4911-8764-AF6C5C2E3EAA}">
      <dgm:prSet/>
      <dgm:spPr/>
      <dgm:t>
        <a:bodyPr/>
        <a:lstStyle/>
        <a:p>
          <a:r>
            <a:rPr lang="en-US" b="0" i="0"/>
            <a:t>The St. Petersburg Paradox involves a hypothetical gambling game that can be played as follows:</a:t>
          </a:r>
          <a:endParaRPr lang="en-US"/>
        </a:p>
      </dgm:t>
    </dgm:pt>
    <dgm:pt modelId="{5C720980-A4BC-42D0-9D7F-90182C38A1AB}" type="parTrans" cxnId="{E569842A-CA0F-4250-8DC6-8480ED6B6FFA}">
      <dgm:prSet/>
      <dgm:spPr/>
      <dgm:t>
        <a:bodyPr/>
        <a:lstStyle/>
        <a:p>
          <a:endParaRPr lang="en-US"/>
        </a:p>
      </dgm:t>
    </dgm:pt>
    <dgm:pt modelId="{9CD0BE4A-4B6A-4B99-A91A-07D7FF23A61F}" type="sibTrans" cxnId="{E569842A-CA0F-4250-8DC6-8480ED6B6FFA}">
      <dgm:prSet/>
      <dgm:spPr/>
      <dgm:t>
        <a:bodyPr/>
        <a:lstStyle/>
        <a:p>
          <a:endParaRPr lang="en-US"/>
        </a:p>
      </dgm:t>
    </dgm:pt>
    <dgm:pt modelId="{7657B38A-F923-4B7B-A2D8-9A0AA157A29A}">
      <dgm:prSet/>
      <dgm:spPr/>
      <dgm:t>
        <a:bodyPr/>
        <a:lstStyle/>
        <a:p>
          <a:pPr>
            <a:buFont typeface="+mj-lt"/>
            <a:buAutoNum type="arabicPeriod"/>
          </a:pPr>
          <a:r>
            <a:rPr lang="en-US" b="0" i="0" dirty="0"/>
            <a:t>A fair coin is flipped until it lands on tails.</a:t>
          </a:r>
          <a:endParaRPr lang="en-US" dirty="0"/>
        </a:p>
      </dgm:t>
    </dgm:pt>
    <dgm:pt modelId="{E69EB35B-1292-4013-937A-104784A52569}" type="parTrans" cxnId="{5505D210-87C6-4147-A6FE-60494F3DC17F}">
      <dgm:prSet/>
      <dgm:spPr/>
      <dgm:t>
        <a:bodyPr/>
        <a:lstStyle/>
        <a:p>
          <a:endParaRPr lang="en-US"/>
        </a:p>
      </dgm:t>
    </dgm:pt>
    <dgm:pt modelId="{7A8C9DD4-711B-4C1D-896F-05059D291947}" type="sibTrans" cxnId="{5505D210-87C6-4147-A6FE-60494F3DC17F}">
      <dgm:prSet/>
      <dgm:spPr/>
      <dgm:t>
        <a:bodyPr/>
        <a:lstStyle/>
        <a:p>
          <a:endParaRPr lang="en-US"/>
        </a:p>
      </dgm:t>
    </dgm:pt>
    <dgm:pt modelId="{00118E43-C6A7-4C40-A7A3-D4D3CF4FA6E4}">
      <dgm:prSet/>
      <dgm:spPr/>
      <dgm:t>
        <a:bodyPr/>
        <a:lstStyle/>
        <a:p>
          <a:pPr>
            <a:buFont typeface="+mj-lt"/>
            <a:buAutoNum type="arabicPeriod"/>
          </a:pPr>
          <a:r>
            <a:rPr lang="en-US" b="0" i="0" dirty="0"/>
            <a:t>The player receives 2^n dollars, where n is the number of times the coin was flipped before landing on tails.</a:t>
          </a:r>
          <a:endParaRPr lang="en-US" dirty="0"/>
        </a:p>
      </dgm:t>
    </dgm:pt>
    <dgm:pt modelId="{6E895219-707C-437F-BB4B-049C836F6052}" type="parTrans" cxnId="{86A0BEA4-5D26-4D4C-98CC-9C81276657E3}">
      <dgm:prSet/>
      <dgm:spPr/>
      <dgm:t>
        <a:bodyPr/>
        <a:lstStyle/>
        <a:p>
          <a:endParaRPr lang="en-US"/>
        </a:p>
      </dgm:t>
    </dgm:pt>
    <dgm:pt modelId="{D305BDD3-ED37-4E09-8060-7E0E74EB0679}" type="sibTrans" cxnId="{86A0BEA4-5D26-4D4C-98CC-9C81276657E3}">
      <dgm:prSet/>
      <dgm:spPr/>
      <dgm:t>
        <a:bodyPr/>
        <a:lstStyle/>
        <a:p>
          <a:endParaRPr lang="en-US"/>
        </a:p>
      </dgm:t>
    </dgm:pt>
    <dgm:pt modelId="{44F9B7CD-0266-45F2-8903-2BB027848652}">
      <dgm:prSet/>
      <dgm:spPr/>
      <dgm:t>
        <a:bodyPr/>
        <a:lstStyle/>
        <a:p>
          <a:pPr>
            <a:buFont typeface="+mj-lt"/>
            <a:buAutoNum type="arabicPeriod"/>
          </a:pPr>
          <a:r>
            <a:rPr lang="en-US" b="0" i="0" dirty="0"/>
            <a:t>The player pays an entry fee to play the game.</a:t>
          </a:r>
          <a:endParaRPr lang="en-US" dirty="0"/>
        </a:p>
      </dgm:t>
    </dgm:pt>
    <dgm:pt modelId="{4270CB4F-90B5-4D21-ACF1-772454A339CD}" type="parTrans" cxnId="{DD080DFE-F3FA-4AB1-A162-B598E2CBEB39}">
      <dgm:prSet/>
      <dgm:spPr/>
      <dgm:t>
        <a:bodyPr/>
        <a:lstStyle/>
        <a:p>
          <a:endParaRPr lang="en-US"/>
        </a:p>
      </dgm:t>
    </dgm:pt>
    <dgm:pt modelId="{02197456-1A3E-496C-B14F-B716FCBE453E}" type="sibTrans" cxnId="{DD080DFE-F3FA-4AB1-A162-B598E2CBEB39}">
      <dgm:prSet/>
      <dgm:spPr/>
      <dgm:t>
        <a:bodyPr/>
        <a:lstStyle/>
        <a:p>
          <a:endParaRPr lang="en-US"/>
        </a:p>
      </dgm:t>
    </dgm:pt>
    <dgm:pt modelId="{A7771C00-6AE0-454C-9B2E-6CC226AAB9BC}">
      <dgm:prSet/>
      <dgm:spPr/>
      <dgm:t>
        <a:bodyPr/>
        <a:lstStyle/>
        <a:p>
          <a:r>
            <a:rPr lang="en-US" b="0" i="0" dirty="0"/>
            <a:t>For example, if the coin lands on tails on the first flip, the player receives $2^1 = $2. If it lands on tails on the second flip, the player receives $2^2 = $4. And so on.</a:t>
          </a:r>
          <a:endParaRPr lang="en-US" dirty="0"/>
        </a:p>
      </dgm:t>
    </dgm:pt>
    <dgm:pt modelId="{9C7B3A7F-4191-4800-B8DE-4E367DBAED82}" type="parTrans" cxnId="{28B63D17-6EAF-4D19-8363-C43086D55FED}">
      <dgm:prSet/>
      <dgm:spPr/>
      <dgm:t>
        <a:bodyPr/>
        <a:lstStyle/>
        <a:p>
          <a:endParaRPr lang="en-US"/>
        </a:p>
      </dgm:t>
    </dgm:pt>
    <dgm:pt modelId="{902E196A-24C8-4F46-AD37-81E0F60E42BB}" type="sibTrans" cxnId="{28B63D17-6EAF-4D19-8363-C43086D55FED}">
      <dgm:prSet/>
      <dgm:spPr/>
      <dgm:t>
        <a:bodyPr/>
        <a:lstStyle/>
        <a:p>
          <a:endParaRPr lang="en-US"/>
        </a:p>
      </dgm:t>
    </dgm:pt>
    <dgm:pt modelId="{C654C10E-044E-43E1-9207-76083364C90F}">
      <dgm:prSet/>
      <dgm:spPr/>
      <dgm:t>
        <a:bodyPr/>
        <a:lstStyle/>
        <a:p>
          <a:r>
            <a:rPr lang="en-US" b="0" i="0" dirty="0"/>
            <a:t>The entry fee for the game is typically low, such as $1. This means that the expected value of the game is infinite, as we saw on the previous slide. However, most people are not willing to pay an infinite amount to play the game.</a:t>
          </a:r>
          <a:endParaRPr lang="en-US" dirty="0"/>
        </a:p>
      </dgm:t>
    </dgm:pt>
    <dgm:pt modelId="{FF788CC3-4E06-41E0-93FD-41F9F78BCF43}" type="parTrans" cxnId="{7ED10596-CF92-4769-98FF-01CF821613B3}">
      <dgm:prSet/>
      <dgm:spPr/>
      <dgm:t>
        <a:bodyPr/>
        <a:lstStyle/>
        <a:p>
          <a:endParaRPr lang="en-US"/>
        </a:p>
      </dgm:t>
    </dgm:pt>
    <dgm:pt modelId="{7E3DDA97-E1D7-4C21-9855-3A25B7270206}" type="sibTrans" cxnId="{7ED10596-CF92-4769-98FF-01CF821613B3}">
      <dgm:prSet/>
      <dgm:spPr/>
      <dgm:t>
        <a:bodyPr/>
        <a:lstStyle/>
        <a:p>
          <a:endParaRPr lang="en-US"/>
        </a:p>
      </dgm:t>
    </dgm:pt>
    <dgm:pt modelId="{5F9366A5-53FA-433D-BE00-2B862816A952}">
      <dgm:prSet/>
      <dgm:spPr/>
      <dgm:t>
        <a:bodyPr/>
        <a:lstStyle/>
        <a:p>
          <a:r>
            <a:rPr lang="en-US" b="0" i="0"/>
            <a:t>This creates the paradox, as traditional decision theory would suggest that a rational person should be willing to pay any amount to play the game, but most people are not.</a:t>
          </a:r>
          <a:endParaRPr lang="en-US"/>
        </a:p>
      </dgm:t>
    </dgm:pt>
    <dgm:pt modelId="{86B0844B-55A4-4FA5-9DAA-542669BDEDED}" type="parTrans" cxnId="{2F429E26-C475-4634-80E7-B24D50519BD6}">
      <dgm:prSet/>
      <dgm:spPr/>
      <dgm:t>
        <a:bodyPr/>
        <a:lstStyle/>
        <a:p>
          <a:endParaRPr lang="en-US"/>
        </a:p>
      </dgm:t>
    </dgm:pt>
    <dgm:pt modelId="{F4A67E5E-1BEA-407A-929B-FDF90BC03587}" type="sibTrans" cxnId="{2F429E26-C475-4634-80E7-B24D50519BD6}">
      <dgm:prSet/>
      <dgm:spPr/>
      <dgm:t>
        <a:bodyPr/>
        <a:lstStyle/>
        <a:p>
          <a:endParaRPr lang="en-US"/>
        </a:p>
      </dgm:t>
    </dgm:pt>
    <dgm:pt modelId="{0A8E170F-F434-C249-861B-97C37145C191}" type="pres">
      <dgm:prSet presAssocID="{45D5B0C3-6898-4DD1-A8FD-3EC859AD285A}" presName="linear" presStyleCnt="0">
        <dgm:presLayoutVars>
          <dgm:animLvl val="lvl"/>
          <dgm:resizeHandles val="exact"/>
        </dgm:presLayoutVars>
      </dgm:prSet>
      <dgm:spPr/>
    </dgm:pt>
    <dgm:pt modelId="{B9D38871-5FD4-B349-BCD2-7D0B141172F2}" type="pres">
      <dgm:prSet presAssocID="{9A580429-C380-4911-8764-AF6C5C2E3EAA}" presName="parentText" presStyleLbl="node1" presStyleIdx="0" presStyleCnt="1">
        <dgm:presLayoutVars>
          <dgm:chMax val="0"/>
          <dgm:bulletEnabled val="1"/>
        </dgm:presLayoutVars>
      </dgm:prSet>
      <dgm:spPr/>
    </dgm:pt>
    <dgm:pt modelId="{1DD1F4D2-C32C-F643-9A5B-ECDCAE04D3F2}" type="pres">
      <dgm:prSet presAssocID="{9A580429-C380-4911-8764-AF6C5C2E3EAA}" presName="childText" presStyleLbl="revTx" presStyleIdx="0" presStyleCnt="1">
        <dgm:presLayoutVars>
          <dgm:bulletEnabled val="1"/>
        </dgm:presLayoutVars>
      </dgm:prSet>
      <dgm:spPr/>
    </dgm:pt>
  </dgm:ptLst>
  <dgm:cxnLst>
    <dgm:cxn modelId="{8E26110A-FB1E-5D43-AE8D-9C591E1DCF67}" type="presOf" srcId="{A7771C00-6AE0-454C-9B2E-6CC226AAB9BC}" destId="{1DD1F4D2-C32C-F643-9A5B-ECDCAE04D3F2}" srcOrd="0" destOrd="3" presId="urn:microsoft.com/office/officeart/2005/8/layout/vList2"/>
    <dgm:cxn modelId="{5505D210-87C6-4147-A6FE-60494F3DC17F}" srcId="{9A580429-C380-4911-8764-AF6C5C2E3EAA}" destId="{7657B38A-F923-4B7B-A2D8-9A0AA157A29A}" srcOrd="0" destOrd="0" parTransId="{E69EB35B-1292-4013-937A-104784A52569}" sibTransId="{7A8C9DD4-711B-4C1D-896F-05059D291947}"/>
    <dgm:cxn modelId="{28B63D17-6EAF-4D19-8363-C43086D55FED}" srcId="{9A580429-C380-4911-8764-AF6C5C2E3EAA}" destId="{A7771C00-6AE0-454C-9B2E-6CC226AAB9BC}" srcOrd="3" destOrd="0" parTransId="{9C7B3A7F-4191-4800-B8DE-4E367DBAED82}" sibTransId="{902E196A-24C8-4F46-AD37-81E0F60E42BB}"/>
    <dgm:cxn modelId="{2F429E26-C475-4634-80E7-B24D50519BD6}" srcId="{9A580429-C380-4911-8764-AF6C5C2E3EAA}" destId="{5F9366A5-53FA-433D-BE00-2B862816A952}" srcOrd="5" destOrd="0" parTransId="{86B0844B-55A4-4FA5-9DAA-542669BDEDED}" sibTransId="{F4A67E5E-1BEA-407A-929B-FDF90BC03587}"/>
    <dgm:cxn modelId="{E569842A-CA0F-4250-8DC6-8480ED6B6FFA}" srcId="{45D5B0C3-6898-4DD1-A8FD-3EC859AD285A}" destId="{9A580429-C380-4911-8764-AF6C5C2E3EAA}" srcOrd="0" destOrd="0" parTransId="{5C720980-A4BC-42D0-9D7F-90182C38A1AB}" sibTransId="{9CD0BE4A-4B6A-4B99-A91A-07D7FF23A61F}"/>
    <dgm:cxn modelId="{DAB1145B-19DD-F240-B404-52698681A31E}" type="presOf" srcId="{5F9366A5-53FA-433D-BE00-2B862816A952}" destId="{1DD1F4D2-C32C-F643-9A5B-ECDCAE04D3F2}" srcOrd="0" destOrd="5" presId="urn:microsoft.com/office/officeart/2005/8/layout/vList2"/>
    <dgm:cxn modelId="{76DF1472-32F7-734E-AA33-F10E6BA9B77C}" type="presOf" srcId="{7657B38A-F923-4B7B-A2D8-9A0AA157A29A}" destId="{1DD1F4D2-C32C-F643-9A5B-ECDCAE04D3F2}" srcOrd="0" destOrd="0" presId="urn:microsoft.com/office/officeart/2005/8/layout/vList2"/>
    <dgm:cxn modelId="{02647D7F-FB6A-0B46-AD50-535D3EA9CA6F}" type="presOf" srcId="{C654C10E-044E-43E1-9207-76083364C90F}" destId="{1DD1F4D2-C32C-F643-9A5B-ECDCAE04D3F2}" srcOrd="0" destOrd="4" presId="urn:microsoft.com/office/officeart/2005/8/layout/vList2"/>
    <dgm:cxn modelId="{C3E8DD82-C2B1-B64E-88F8-631472378F08}" type="presOf" srcId="{00118E43-C6A7-4C40-A7A3-D4D3CF4FA6E4}" destId="{1DD1F4D2-C32C-F643-9A5B-ECDCAE04D3F2}" srcOrd="0" destOrd="1" presId="urn:microsoft.com/office/officeart/2005/8/layout/vList2"/>
    <dgm:cxn modelId="{72D6CA95-30BB-6D41-82C4-39D8EB7D1B81}" type="presOf" srcId="{45D5B0C3-6898-4DD1-A8FD-3EC859AD285A}" destId="{0A8E170F-F434-C249-861B-97C37145C191}" srcOrd="0" destOrd="0" presId="urn:microsoft.com/office/officeart/2005/8/layout/vList2"/>
    <dgm:cxn modelId="{7ED10596-CF92-4769-98FF-01CF821613B3}" srcId="{9A580429-C380-4911-8764-AF6C5C2E3EAA}" destId="{C654C10E-044E-43E1-9207-76083364C90F}" srcOrd="4" destOrd="0" parTransId="{FF788CC3-4E06-41E0-93FD-41F9F78BCF43}" sibTransId="{7E3DDA97-E1D7-4C21-9855-3A25B7270206}"/>
    <dgm:cxn modelId="{86A0BEA4-5D26-4D4C-98CC-9C81276657E3}" srcId="{9A580429-C380-4911-8764-AF6C5C2E3EAA}" destId="{00118E43-C6A7-4C40-A7A3-D4D3CF4FA6E4}" srcOrd="1" destOrd="0" parTransId="{6E895219-707C-437F-BB4B-049C836F6052}" sibTransId="{D305BDD3-ED37-4E09-8060-7E0E74EB0679}"/>
    <dgm:cxn modelId="{9D1C85DC-70BB-CC44-BA8B-591624450FBE}" type="presOf" srcId="{44F9B7CD-0266-45F2-8903-2BB027848652}" destId="{1DD1F4D2-C32C-F643-9A5B-ECDCAE04D3F2}" srcOrd="0" destOrd="2" presId="urn:microsoft.com/office/officeart/2005/8/layout/vList2"/>
    <dgm:cxn modelId="{D782EBDF-0A3D-B14F-935F-198503E8E88B}" type="presOf" srcId="{9A580429-C380-4911-8764-AF6C5C2E3EAA}" destId="{B9D38871-5FD4-B349-BCD2-7D0B141172F2}" srcOrd="0" destOrd="0" presId="urn:microsoft.com/office/officeart/2005/8/layout/vList2"/>
    <dgm:cxn modelId="{DD080DFE-F3FA-4AB1-A162-B598E2CBEB39}" srcId="{9A580429-C380-4911-8764-AF6C5C2E3EAA}" destId="{44F9B7CD-0266-45F2-8903-2BB027848652}" srcOrd="2" destOrd="0" parTransId="{4270CB4F-90B5-4D21-ACF1-772454A339CD}" sibTransId="{02197456-1A3E-496C-B14F-B716FCBE453E}"/>
    <dgm:cxn modelId="{D87E954B-6717-C242-8BC2-1A676A790383}" type="presParOf" srcId="{0A8E170F-F434-C249-861B-97C37145C191}" destId="{B9D38871-5FD4-B349-BCD2-7D0B141172F2}" srcOrd="0" destOrd="0" presId="urn:microsoft.com/office/officeart/2005/8/layout/vList2"/>
    <dgm:cxn modelId="{627B88C4-C599-564A-9422-6A8F43338D54}" type="presParOf" srcId="{0A8E170F-F434-C249-861B-97C37145C191}" destId="{1DD1F4D2-C32C-F643-9A5B-ECDCAE04D3F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FD1B7E-6F8F-4328-8F78-13BC216A68D6}" type="doc">
      <dgm:prSet loTypeId="urn:microsoft.com/office/officeart/2005/8/layout/process1" loCatId="process" qsTypeId="urn:microsoft.com/office/officeart/2005/8/quickstyle/simple1" qsCatId="simple" csTypeId="urn:microsoft.com/office/officeart/2005/8/colors/accent0_3" csCatId="mainScheme" phldr="1"/>
      <dgm:spPr/>
      <dgm:t>
        <a:bodyPr/>
        <a:lstStyle/>
        <a:p>
          <a:endParaRPr lang="en-US"/>
        </a:p>
      </dgm:t>
    </dgm:pt>
    <dgm:pt modelId="{F16D2C12-61E6-4152-81D9-FEC1459FAC6C}">
      <dgm:prSet/>
      <dgm:spPr/>
      <dgm:t>
        <a:bodyPr/>
        <a:lstStyle/>
        <a:p>
          <a:r>
            <a:rPr lang="en-US" b="0" i="0"/>
            <a:t>In probability theory, the expected value is a way to measure the average outcome of a random variable. For the St. Petersburg Paradox, the expected value of the game is calculated by multiplying the payout of each outcome by its respective probability, then summing up the values.</a:t>
          </a:r>
          <a:endParaRPr lang="en-US"/>
        </a:p>
      </dgm:t>
    </dgm:pt>
    <dgm:pt modelId="{F5E2891E-7CA4-4FCB-BE7B-7D89974707D0}" type="parTrans" cxnId="{9AB2D99A-0DA2-4621-8C0B-78A27B9283B9}">
      <dgm:prSet/>
      <dgm:spPr/>
      <dgm:t>
        <a:bodyPr/>
        <a:lstStyle/>
        <a:p>
          <a:endParaRPr lang="en-US" sz="1200"/>
        </a:p>
      </dgm:t>
    </dgm:pt>
    <dgm:pt modelId="{BACAC10A-08EE-47B2-847C-A6DA421948AE}" type="sibTrans" cxnId="{9AB2D99A-0DA2-4621-8C0B-78A27B9283B9}">
      <dgm:prSet/>
      <dgm:spPr/>
      <dgm:t>
        <a:bodyPr/>
        <a:lstStyle/>
        <a:p>
          <a:endParaRPr lang="en-US"/>
        </a:p>
      </dgm:t>
    </dgm:pt>
    <dgm:pt modelId="{64712B88-3E2B-4728-822D-2CE6695327F0}">
      <dgm:prSet/>
      <dgm:spPr/>
      <dgm:t>
        <a:bodyPr/>
        <a:lstStyle/>
        <a:p>
          <a:r>
            <a:rPr lang="en-US" b="0" i="0"/>
            <a:t>For example, if the probability of winning $1 is 1/2, the probability of winning $2 is 1/4, the probability of winning $4 is 1/8, and so on, the expected value of the game is:</a:t>
          </a:r>
          <a:endParaRPr lang="en-US"/>
        </a:p>
      </dgm:t>
    </dgm:pt>
    <dgm:pt modelId="{D2AA7287-95B6-48B9-B684-C1D3D6A68806}" type="parTrans" cxnId="{F5888F97-3AB3-439C-82EF-68B63543AE3B}">
      <dgm:prSet/>
      <dgm:spPr/>
      <dgm:t>
        <a:bodyPr/>
        <a:lstStyle/>
        <a:p>
          <a:endParaRPr lang="en-US" sz="1200"/>
        </a:p>
      </dgm:t>
    </dgm:pt>
    <dgm:pt modelId="{10A221F3-E8D2-402A-89FC-5A039E3A0247}" type="sibTrans" cxnId="{F5888F97-3AB3-439C-82EF-68B63543AE3B}">
      <dgm:prSet/>
      <dgm:spPr/>
      <dgm:t>
        <a:bodyPr/>
        <a:lstStyle/>
        <a:p>
          <a:endParaRPr lang="en-US"/>
        </a:p>
      </dgm:t>
    </dgm:pt>
    <dgm:pt modelId="{8206E466-2689-4CDE-AE26-88D2DCA1C96F}">
      <dgm:prSet/>
      <dgm:spPr/>
      <dgm:t>
        <a:bodyPr/>
        <a:lstStyle/>
        <a:p>
          <a:r>
            <a:rPr lang="en-US" b="0" i="0"/>
            <a:t>Expected value = (1/2 x $1) + (1/4 x $2) + (1/8 x $4) + ...</a:t>
          </a:r>
          <a:endParaRPr lang="en-US"/>
        </a:p>
      </dgm:t>
    </dgm:pt>
    <dgm:pt modelId="{4107A7F1-A850-4791-97A1-CD0AA34FE4FD}" type="parTrans" cxnId="{A1577B54-2AF6-4F56-954C-E2A2355AEA54}">
      <dgm:prSet/>
      <dgm:spPr/>
      <dgm:t>
        <a:bodyPr/>
        <a:lstStyle/>
        <a:p>
          <a:endParaRPr lang="en-US" sz="1200"/>
        </a:p>
      </dgm:t>
    </dgm:pt>
    <dgm:pt modelId="{D7D85528-97BE-4051-A57E-99851C819DD1}" type="sibTrans" cxnId="{A1577B54-2AF6-4F56-954C-E2A2355AEA54}">
      <dgm:prSet/>
      <dgm:spPr/>
      <dgm:t>
        <a:bodyPr/>
        <a:lstStyle/>
        <a:p>
          <a:endParaRPr lang="en-US"/>
        </a:p>
      </dgm:t>
    </dgm:pt>
    <dgm:pt modelId="{57842D67-68A7-4628-AA6E-6F5D729AC573}">
      <dgm:prSet/>
      <dgm:spPr/>
      <dgm:t>
        <a:bodyPr/>
        <a:lstStyle/>
        <a:p>
          <a:r>
            <a:rPr lang="en-US" b="0" i="0"/>
            <a:t>Expected value = $1 + $0.50 + $0.50 + $0.25 + $0.25 + $0.125 + ...</a:t>
          </a:r>
          <a:endParaRPr lang="en-US"/>
        </a:p>
      </dgm:t>
    </dgm:pt>
    <dgm:pt modelId="{2AF69604-01C2-4D8A-8FC3-B5835E4A564C}" type="parTrans" cxnId="{35482B86-ABFF-495F-B017-BDF5CBB8F474}">
      <dgm:prSet/>
      <dgm:spPr/>
      <dgm:t>
        <a:bodyPr/>
        <a:lstStyle/>
        <a:p>
          <a:endParaRPr lang="en-US" sz="1200"/>
        </a:p>
      </dgm:t>
    </dgm:pt>
    <dgm:pt modelId="{36462852-8537-47D6-9F43-8EC01E181145}" type="sibTrans" cxnId="{35482B86-ABFF-495F-B017-BDF5CBB8F474}">
      <dgm:prSet/>
      <dgm:spPr/>
      <dgm:t>
        <a:bodyPr/>
        <a:lstStyle/>
        <a:p>
          <a:endParaRPr lang="en-US"/>
        </a:p>
      </dgm:t>
    </dgm:pt>
    <dgm:pt modelId="{3CF27328-9545-4FE0-A807-8D9479C37290}">
      <dgm:prSet/>
      <dgm:spPr/>
      <dgm:t>
        <a:bodyPr/>
        <a:lstStyle/>
        <a:p>
          <a:r>
            <a:rPr lang="en-US" b="0" i="0"/>
            <a:t>Expected value = infinity</a:t>
          </a:r>
          <a:endParaRPr lang="en-US"/>
        </a:p>
      </dgm:t>
    </dgm:pt>
    <dgm:pt modelId="{F6E3E61F-03E8-4B05-BF65-AA122E72E4B4}" type="parTrans" cxnId="{A89C65AC-82AA-4194-AE6B-A377B63788D3}">
      <dgm:prSet/>
      <dgm:spPr/>
      <dgm:t>
        <a:bodyPr/>
        <a:lstStyle/>
        <a:p>
          <a:endParaRPr lang="en-US" sz="1200"/>
        </a:p>
      </dgm:t>
    </dgm:pt>
    <dgm:pt modelId="{0D83E272-DAA8-47FB-869B-CCE9BC91341E}" type="sibTrans" cxnId="{A89C65AC-82AA-4194-AE6B-A377B63788D3}">
      <dgm:prSet/>
      <dgm:spPr/>
      <dgm:t>
        <a:bodyPr/>
        <a:lstStyle/>
        <a:p>
          <a:endParaRPr lang="en-US"/>
        </a:p>
      </dgm:t>
    </dgm:pt>
    <dgm:pt modelId="{42347A0D-FBFD-4A98-8420-A3A9850A3669}">
      <dgm:prSet/>
      <dgm:spPr/>
      <dgm:t>
        <a:bodyPr/>
        <a:lstStyle/>
        <a:p>
          <a:r>
            <a:rPr lang="en-US" b="0" i="0"/>
            <a:t>This means that the expected value of the game is infinite, which seems to suggest that the game is extremely profitable and that one should be willing to pay a high price to play it.</a:t>
          </a:r>
          <a:br>
            <a:rPr lang="en-US" b="0"/>
          </a:br>
          <a:endParaRPr lang="en-US"/>
        </a:p>
      </dgm:t>
    </dgm:pt>
    <dgm:pt modelId="{93DEB164-9E1B-47C7-A219-D828D65E8EAE}" type="parTrans" cxnId="{1FABD15C-F588-4A1A-BA6D-CCA3EAE4FA4B}">
      <dgm:prSet/>
      <dgm:spPr/>
      <dgm:t>
        <a:bodyPr/>
        <a:lstStyle/>
        <a:p>
          <a:endParaRPr lang="en-US" sz="1200"/>
        </a:p>
      </dgm:t>
    </dgm:pt>
    <dgm:pt modelId="{000111F5-4BB0-4916-A189-CAACB4F8511B}" type="sibTrans" cxnId="{1FABD15C-F588-4A1A-BA6D-CCA3EAE4FA4B}">
      <dgm:prSet/>
      <dgm:spPr/>
      <dgm:t>
        <a:bodyPr/>
        <a:lstStyle/>
        <a:p>
          <a:endParaRPr lang="en-US"/>
        </a:p>
      </dgm:t>
    </dgm:pt>
    <dgm:pt modelId="{A9D85B8B-6B36-AB4C-8930-304083083C21}" type="pres">
      <dgm:prSet presAssocID="{62FD1B7E-6F8F-4328-8F78-13BC216A68D6}" presName="Name0" presStyleCnt="0">
        <dgm:presLayoutVars>
          <dgm:dir/>
          <dgm:resizeHandles val="exact"/>
        </dgm:presLayoutVars>
      </dgm:prSet>
      <dgm:spPr/>
    </dgm:pt>
    <dgm:pt modelId="{13AE026A-8AFC-2541-91D3-9D7DFC960ABD}" type="pres">
      <dgm:prSet presAssocID="{F16D2C12-61E6-4152-81D9-FEC1459FAC6C}" presName="node" presStyleLbl="node1" presStyleIdx="0" presStyleCnt="5">
        <dgm:presLayoutVars>
          <dgm:bulletEnabled val="1"/>
        </dgm:presLayoutVars>
      </dgm:prSet>
      <dgm:spPr/>
    </dgm:pt>
    <dgm:pt modelId="{E09212AC-7851-2E47-A2B4-C0FB7CEC070F}" type="pres">
      <dgm:prSet presAssocID="{BACAC10A-08EE-47B2-847C-A6DA421948AE}" presName="sibTrans" presStyleLbl="sibTrans2D1" presStyleIdx="0" presStyleCnt="4"/>
      <dgm:spPr/>
    </dgm:pt>
    <dgm:pt modelId="{86D28F7A-0B90-1C4C-85C6-EC42EE7B7DD0}" type="pres">
      <dgm:prSet presAssocID="{BACAC10A-08EE-47B2-847C-A6DA421948AE}" presName="connectorText" presStyleLbl="sibTrans2D1" presStyleIdx="0" presStyleCnt="4"/>
      <dgm:spPr/>
    </dgm:pt>
    <dgm:pt modelId="{66D6FC93-40FA-2148-968B-8B0DBD41B82E}" type="pres">
      <dgm:prSet presAssocID="{64712B88-3E2B-4728-822D-2CE6695327F0}" presName="node" presStyleLbl="node1" presStyleIdx="1" presStyleCnt="5">
        <dgm:presLayoutVars>
          <dgm:bulletEnabled val="1"/>
        </dgm:presLayoutVars>
      </dgm:prSet>
      <dgm:spPr/>
    </dgm:pt>
    <dgm:pt modelId="{8961C6FF-C3DA-064B-905A-AC77D86E71FF}" type="pres">
      <dgm:prSet presAssocID="{10A221F3-E8D2-402A-89FC-5A039E3A0247}" presName="sibTrans" presStyleLbl="sibTrans2D1" presStyleIdx="1" presStyleCnt="4"/>
      <dgm:spPr/>
    </dgm:pt>
    <dgm:pt modelId="{14C240E3-32FD-114C-A3F6-270E5AADBFB2}" type="pres">
      <dgm:prSet presAssocID="{10A221F3-E8D2-402A-89FC-5A039E3A0247}" presName="connectorText" presStyleLbl="sibTrans2D1" presStyleIdx="1" presStyleCnt="4"/>
      <dgm:spPr/>
    </dgm:pt>
    <dgm:pt modelId="{AF902DAD-53E7-564E-9375-D5036209A45C}" type="pres">
      <dgm:prSet presAssocID="{8206E466-2689-4CDE-AE26-88D2DCA1C96F}" presName="node" presStyleLbl="node1" presStyleIdx="2" presStyleCnt="5">
        <dgm:presLayoutVars>
          <dgm:bulletEnabled val="1"/>
        </dgm:presLayoutVars>
      </dgm:prSet>
      <dgm:spPr/>
    </dgm:pt>
    <dgm:pt modelId="{765AE551-C68E-E04D-A6AB-91E612C3088D}" type="pres">
      <dgm:prSet presAssocID="{D7D85528-97BE-4051-A57E-99851C819DD1}" presName="sibTrans" presStyleLbl="sibTrans2D1" presStyleIdx="2" presStyleCnt="4"/>
      <dgm:spPr/>
    </dgm:pt>
    <dgm:pt modelId="{18E02673-6CA5-1C44-B9CD-05E7461F96E6}" type="pres">
      <dgm:prSet presAssocID="{D7D85528-97BE-4051-A57E-99851C819DD1}" presName="connectorText" presStyleLbl="sibTrans2D1" presStyleIdx="2" presStyleCnt="4"/>
      <dgm:spPr/>
    </dgm:pt>
    <dgm:pt modelId="{9C94DD00-06B9-4E46-833F-2BEDC4ED786B}" type="pres">
      <dgm:prSet presAssocID="{57842D67-68A7-4628-AA6E-6F5D729AC573}" presName="node" presStyleLbl="node1" presStyleIdx="3" presStyleCnt="5">
        <dgm:presLayoutVars>
          <dgm:bulletEnabled val="1"/>
        </dgm:presLayoutVars>
      </dgm:prSet>
      <dgm:spPr/>
    </dgm:pt>
    <dgm:pt modelId="{09E48ACC-C4C4-554F-9EEA-0C464A1F75AD}" type="pres">
      <dgm:prSet presAssocID="{36462852-8537-47D6-9F43-8EC01E181145}" presName="sibTrans" presStyleLbl="sibTrans2D1" presStyleIdx="3" presStyleCnt="4"/>
      <dgm:spPr/>
    </dgm:pt>
    <dgm:pt modelId="{221F9B27-B7FC-8543-876D-DE711A3BF960}" type="pres">
      <dgm:prSet presAssocID="{36462852-8537-47D6-9F43-8EC01E181145}" presName="connectorText" presStyleLbl="sibTrans2D1" presStyleIdx="3" presStyleCnt="4"/>
      <dgm:spPr/>
    </dgm:pt>
    <dgm:pt modelId="{A5C7A974-2697-0745-A0B6-A1C6B6E7B9B0}" type="pres">
      <dgm:prSet presAssocID="{3CF27328-9545-4FE0-A807-8D9479C37290}" presName="node" presStyleLbl="node1" presStyleIdx="4" presStyleCnt="5">
        <dgm:presLayoutVars>
          <dgm:bulletEnabled val="1"/>
        </dgm:presLayoutVars>
      </dgm:prSet>
      <dgm:spPr/>
    </dgm:pt>
  </dgm:ptLst>
  <dgm:cxnLst>
    <dgm:cxn modelId="{1DD64C07-2FC5-4440-8C19-09F5FF6277E6}" type="presOf" srcId="{10A221F3-E8D2-402A-89FC-5A039E3A0247}" destId="{8961C6FF-C3DA-064B-905A-AC77D86E71FF}" srcOrd="0" destOrd="0" presId="urn:microsoft.com/office/officeart/2005/8/layout/process1"/>
    <dgm:cxn modelId="{DD79E419-6C58-3644-8655-CAEA5C381ADC}" type="presOf" srcId="{BACAC10A-08EE-47B2-847C-A6DA421948AE}" destId="{E09212AC-7851-2E47-A2B4-C0FB7CEC070F}" srcOrd="0" destOrd="0" presId="urn:microsoft.com/office/officeart/2005/8/layout/process1"/>
    <dgm:cxn modelId="{2F556A27-2C8F-7941-B27C-EEFC8B4B7141}" type="presOf" srcId="{BACAC10A-08EE-47B2-847C-A6DA421948AE}" destId="{86D28F7A-0B90-1C4C-85C6-EC42EE7B7DD0}" srcOrd="1" destOrd="0" presId="urn:microsoft.com/office/officeart/2005/8/layout/process1"/>
    <dgm:cxn modelId="{D80A8A29-ECC7-E441-A257-33682E1B3096}" type="presOf" srcId="{42347A0D-FBFD-4A98-8420-A3A9850A3669}" destId="{A5C7A974-2697-0745-A0B6-A1C6B6E7B9B0}" srcOrd="0" destOrd="1" presId="urn:microsoft.com/office/officeart/2005/8/layout/process1"/>
    <dgm:cxn modelId="{59AAC334-49DF-104F-8621-AA2C014F67DA}" type="presOf" srcId="{36462852-8537-47D6-9F43-8EC01E181145}" destId="{09E48ACC-C4C4-554F-9EEA-0C464A1F75AD}" srcOrd="0" destOrd="0" presId="urn:microsoft.com/office/officeart/2005/8/layout/process1"/>
    <dgm:cxn modelId="{D0CDA845-C3E1-8B4E-A69F-9E7ACDF289BD}" type="presOf" srcId="{3CF27328-9545-4FE0-A807-8D9479C37290}" destId="{A5C7A974-2697-0745-A0B6-A1C6B6E7B9B0}" srcOrd="0" destOrd="0" presId="urn:microsoft.com/office/officeart/2005/8/layout/process1"/>
    <dgm:cxn modelId="{35864647-F52C-A647-B250-951574DB2D33}" type="presOf" srcId="{64712B88-3E2B-4728-822D-2CE6695327F0}" destId="{66D6FC93-40FA-2148-968B-8B0DBD41B82E}" srcOrd="0" destOrd="0" presId="urn:microsoft.com/office/officeart/2005/8/layout/process1"/>
    <dgm:cxn modelId="{A1577B54-2AF6-4F56-954C-E2A2355AEA54}" srcId="{62FD1B7E-6F8F-4328-8F78-13BC216A68D6}" destId="{8206E466-2689-4CDE-AE26-88D2DCA1C96F}" srcOrd="2" destOrd="0" parTransId="{4107A7F1-A850-4791-97A1-CD0AA34FE4FD}" sibTransId="{D7D85528-97BE-4051-A57E-99851C819DD1}"/>
    <dgm:cxn modelId="{1FABD15C-F588-4A1A-BA6D-CCA3EAE4FA4B}" srcId="{3CF27328-9545-4FE0-A807-8D9479C37290}" destId="{42347A0D-FBFD-4A98-8420-A3A9850A3669}" srcOrd="0" destOrd="0" parTransId="{93DEB164-9E1B-47C7-A219-D828D65E8EAE}" sibTransId="{000111F5-4BB0-4916-A189-CAACB4F8511B}"/>
    <dgm:cxn modelId="{2E9A3D71-5BB0-F84C-8910-30AF721EA4E0}" type="presOf" srcId="{D7D85528-97BE-4051-A57E-99851C819DD1}" destId="{765AE551-C68E-E04D-A6AB-91E612C3088D}" srcOrd="0" destOrd="0" presId="urn:microsoft.com/office/officeart/2005/8/layout/process1"/>
    <dgm:cxn modelId="{48A29471-E02F-504C-8FD4-31C387A24A24}" type="presOf" srcId="{10A221F3-E8D2-402A-89FC-5A039E3A0247}" destId="{14C240E3-32FD-114C-A3F6-270E5AADBFB2}" srcOrd="1" destOrd="0" presId="urn:microsoft.com/office/officeart/2005/8/layout/process1"/>
    <dgm:cxn modelId="{89A48273-AAEC-A849-82B8-38DED83488C7}" type="presOf" srcId="{D7D85528-97BE-4051-A57E-99851C819DD1}" destId="{18E02673-6CA5-1C44-B9CD-05E7461F96E6}" srcOrd="1" destOrd="0" presId="urn:microsoft.com/office/officeart/2005/8/layout/process1"/>
    <dgm:cxn modelId="{00EACD79-F6A1-4040-AACA-ACE11E85BC7A}" type="presOf" srcId="{57842D67-68A7-4628-AA6E-6F5D729AC573}" destId="{9C94DD00-06B9-4E46-833F-2BEDC4ED786B}" srcOrd="0" destOrd="0" presId="urn:microsoft.com/office/officeart/2005/8/layout/process1"/>
    <dgm:cxn modelId="{B1016E83-C361-6347-9E8F-D7661365D5D4}" type="presOf" srcId="{F16D2C12-61E6-4152-81D9-FEC1459FAC6C}" destId="{13AE026A-8AFC-2541-91D3-9D7DFC960ABD}" srcOrd="0" destOrd="0" presId="urn:microsoft.com/office/officeart/2005/8/layout/process1"/>
    <dgm:cxn modelId="{35482B86-ABFF-495F-B017-BDF5CBB8F474}" srcId="{62FD1B7E-6F8F-4328-8F78-13BC216A68D6}" destId="{57842D67-68A7-4628-AA6E-6F5D729AC573}" srcOrd="3" destOrd="0" parTransId="{2AF69604-01C2-4D8A-8FC3-B5835E4A564C}" sibTransId="{36462852-8537-47D6-9F43-8EC01E181145}"/>
    <dgm:cxn modelId="{F5888F97-3AB3-439C-82EF-68B63543AE3B}" srcId="{62FD1B7E-6F8F-4328-8F78-13BC216A68D6}" destId="{64712B88-3E2B-4728-822D-2CE6695327F0}" srcOrd="1" destOrd="0" parTransId="{D2AA7287-95B6-48B9-B684-C1D3D6A68806}" sibTransId="{10A221F3-E8D2-402A-89FC-5A039E3A0247}"/>
    <dgm:cxn modelId="{1278D298-0DA0-3A4E-B0D2-6F1D42168DDE}" type="presOf" srcId="{62FD1B7E-6F8F-4328-8F78-13BC216A68D6}" destId="{A9D85B8B-6B36-AB4C-8930-304083083C21}" srcOrd="0" destOrd="0" presId="urn:microsoft.com/office/officeart/2005/8/layout/process1"/>
    <dgm:cxn modelId="{9AB2D99A-0DA2-4621-8C0B-78A27B9283B9}" srcId="{62FD1B7E-6F8F-4328-8F78-13BC216A68D6}" destId="{F16D2C12-61E6-4152-81D9-FEC1459FAC6C}" srcOrd="0" destOrd="0" parTransId="{F5E2891E-7CA4-4FCB-BE7B-7D89974707D0}" sibTransId="{BACAC10A-08EE-47B2-847C-A6DA421948AE}"/>
    <dgm:cxn modelId="{A89C65AC-82AA-4194-AE6B-A377B63788D3}" srcId="{62FD1B7E-6F8F-4328-8F78-13BC216A68D6}" destId="{3CF27328-9545-4FE0-A807-8D9479C37290}" srcOrd="4" destOrd="0" parTransId="{F6E3E61F-03E8-4B05-BF65-AA122E72E4B4}" sibTransId="{0D83E272-DAA8-47FB-869B-CCE9BC91341E}"/>
    <dgm:cxn modelId="{28965CD7-EB3A-2F4E-8FC7-8F56F62C7CE2}" type="presOf" srcId="{8206E466-2689-4CDE-AE26-88D2DCA1C96F}" destId="{AF902DAD-53E7-564E-9375-D5036209A45C}" srcOrd="0" destOrd="0" presId="urn:microsoft.com/office/officeart/2005/8/layout/process1"/>
    <dgm:cxn modelId="{C3C100DF-E3B3-A448-9757-A3E4E5C15FA9}" type="presOf" srcId="{36462852-8537-47D6-9F43-8EC01E181145}" destId="{221F9B27-B7FC-8543-876D-DE711A3BF960}" srcOrd="1" destOrd="0" presId="urn:microsoft.com/office/officeart/2005/8/layout/process1"/>
    <dgm:cxn modelId="{BF26BD8B-25C9-184D-8A30-D834D23F8CE2}" type="presParOf" srcId="{A9D85B8B-6B36-AB4C-8930-304083083C21}" destId="{13AE026A-8AFC-2541-91D3-9D7DFC960ABD}" srcOrd="0" destOrd="0" presId="urn:microsoft.com/office/officeart/2005/8/layout/process1"/>
    <dgm:cxn modelId="{9FC2CA30-24F6-4047-A6C0-2F254F6539A8}" type="presParOf" srcId="{A9D85B8B-6B36-AB4C-8930-304083083C21}" destId="{E09212AC-7851-2E47-A2B4-C0FB7CEC070F}" srcOrd="1" destOrd="0" presId="urn:microsoft.com/office/officeart/2005/8/layout/process1"/>
    <dgm:cxn modelId="{0C46A8C1-7F96-6F44-A00E-25F5661B9C49}" type="presParOf" srcId="{E09212AC-7851-2E47-A2B4-C0FB7CEC070F}" destId="{86D28F7A-0B90-1C4C-85C6-EC42EE7B7DD0}" srcOrd="0" destOrd="0" presId="urn:microsoft.com/office/officeart/2005/8/layout/process1"/>
    <dgm:cxn modelId="{74C2D9D8-4813-2944-9E96-0C811B81AB30}" type="presParOf" srcId="{A9D85B8B-6B36-AB4C-8930-304083083C21}" destId="{66D6FC93-40FA-2148-968B-8B0DBD41B82E}" srcOrd="2" destOrd="0" presId="urn:microsoft.com/office/officeart/2005/8/layout/process1"/>
    <dgm:cxn modelId="{C91D55E8-721F-ED48-8B92-21197A30260F}" type="presParOf" srcId="{A9D85B8B-6B36-AB4C-8930-304083083C21}" destId="{8961C6FF-C3DA-064B-905A-AC77D86E71FF}" srcOrd="3" destOrd="0" presId="urn:microsoft.com/office/officeart/2005/8/layout/process1"/>
    <dgm:cxn modelId="{5D8E859D-BB05-B044-8AB6-A204FA83F6E2}" type="presParOf" srcId="{8961C6FF-C3DA-064B-905A-AC77D86E71FF}" destId="{14C240E3-32FD-114C-A3F6-270E5AADBFB2}" srcOrd="0" destOrd="0" presId="urn:microsoft.com/office/officeart/2005/8/layout/process1"/>
    <dgm:cxn modelId="{999DEB3E-A996-B440-87FA-5800335B8416}" type="presParOf" srcId="{A9D85B8B-6B36-AB4C-8930-304083083C21}" destId="{AF902DAD-53E7-564E-9375-D5036209A45C}" srcOrd="4" destOrd="0" presId="urn:microsoft.com/office/officeart/2005/8/layout/process1"/>
    <dgm:cxn modelId="{4FB59788-2542-C44D-A00A-38D48462489A}" type="presParOf" srcId="{A9D85B8B-6B36-AB4C-8930-304083083C21}" destId="{765AE551-C68E-E04D-A6AB-91E612C3088D}" srcOrd="5" destOrd="0" presId="urn:microsoft.com/office/officeart/2005/8/layout/process1"/>
    <dgm:cxn modelId="{D7348B90-3100-2946-952D-D0FAC2DBAEB6}" type="presParOf" srcId="{765AE551-C68E-E04D-A6AB-91E612C3088D}" destId="{18E02673-6CA5-1C44-B9CD-05E7461F96E6}" srcOrd="0" destOrd="0" presId="urn:microsoft.com/office/officeart/2005/8/layout/process1"/>
    <dgm:cxn modelId="{8A0C956E-FF25-354D-A2BB-1B812076358F}" type="presParOf" srcId="{A9D85B8B-6B36-AB4C-8930-304083083C21}" destId="{9C94DD00-06B9-4E46-833F-2BEDC4ED786B}" srcOrd="6" destOrd="0" presId="urn:microsoft.com/office/officeart/2005/8/layout/process1"/>
    <dgm:cxn modelId="{9AB9FFB1-8ABA-3443-9B5A-F29E65916EAB}" type="presParOf" srcId="{A9D85B8B-6B36-AB4C-8930-304083083C21}" destId="{09E48ACC-C4C4-554F-9EEA-0C464A1F75AD}" srcOrd="7" destOrd="0" presId="urn:microsoft.com/office/officeart/2005/8/layout/process1"/>
    <dgm:cxn modelId="{91C12812-46BE-5442-8BED-3BDB121A846A}" type="presParOf" srcId="{09E48ACC-C4C4-554F-9EEA-0C464A1F75AD}" destId="{221F9B27-B7FC-8543-876D-DE711A3BF960}" srcOrd="0" destOrd="0" presId="urn:microsoft.com/office/officeart/2005/8/layout/process1"/>
    <dgm:cxn modelId="{4A2C40AF-D774-8543-BD2D-607EA798E83A}" type="presParOf" srcId="{A9D85B8B-6B36-AB4C-8930-304083083C21}" destId="{A5C7A974-2697-0745-A0B6-A1C6B6E7B9B0}"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266C74-EDFB-4CA0-B687-7E89A30FFB3C}"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54200A1B-7150-48F9-AF61-43E4A55DC02D}">
      <dgm:prSet/>
      <dgm:spPr/>
      <dgm:t>
        <a:bodyPr/>
        <a:lstStyle/>
        <a:p>
          <a:r>
            <a:rPr lang="en-US" b="0" i="0" dirty="0"/>
            <a:t>There have been various proposed solutions to the St. Petersburg Paradox, including the use of utility theory. Utility theory suggests that individuals make decisions based on their personal preferences, rather than solely on expected value.</a:t>
          </a:r>
          <a:endParaRPr lang="en-US" dirty="0"/>
        </a:p>
      </dgm:t>
    </dgm:pt>
    <dgm:pt modelId="{BC4D2A66-3B9C-4800-A404-008375CADBF3}" type="parTrans" cxnId="{DA1C9E20-21A6-4A62-B6DC-DE157BFAAC2C}">
      <dgm:prSet/>
      <dgm:spPr/>
      <dgm:t>
        <a:bodyPr/>
        <a:lstStyle/>
        <a:p>
          <a:endParaRPr lang="en-US"/>
        </a:p>
      </dgm:t>
    </dgm:pt>
    <dgm:pt modelId="{539BCE51-6E40-44F9-8E54-C97D3A4D6D9B}" type="sibTrans" cxnId="{DA1C9E20-21A6-4A62-B6DC-DE157BFAAC2C}">
      <dgm:prSet/>
      <dgm:spPr/>
      <dgm:t>
        <a:bodyPr/>
        <a:lstStyle/>
        <a:p>
          <a:endParaRPr lang="en-US"/>
        </a:p>
      </dgm:t>
    </dgm:pt>
    <dgm:pt modelId="{BD4A5ED8-5F4C-485A-AADE-D29F035E72F1}">
      <dgm:prSet custT="1"/>
      <dgm:spPr/>
      <dgm:t>
        <a:bodyPr/>
        <a:lstStyle/>
        <a:p>
          <a:r>
            <a:rPr lang="en-US" sz="1100" b="0" i="0" dirty="0"/>
            <a:t>In the case of the St. Petersburg Paradox, individuals may be willing to pay a high price to play the game if they derive a significant amount of utility from the experience, even if the expected value of the game is infinite. This suggests that the value of the game is not solely determined by its expected value, but also by other factors such as personal preferences, risk aversion, and utility.</a:t>
          </a:r>
          <a:endParaRPr lang="en-US" sz="1100" dirty="0"/>
        </a:p>
      </dgm:t>
    </dgm:pt>
    <dgm:pt modelId="{70A37824-4C02-4C16-B631-9F35E3D7FB30}" type="parTrans" cxnId="{62EB36BD-074F-4AFB-961C-4C9405C8A52E}">
      <dgm:prSet/>
      <dgm:spPr/>
      <dgm:t>
        <a:bodyPr/>
        <a:lstStyle/>
        <a:p>
          <a:endParaRPr lang="en-US"/>
        </a:p>
      </dgm:t>
    </dgm:pt>
    <dgm:pt modelId="{F34B237F-3D14-447E-B66B-EC910E6B4C55}" type="sibTrans" cxnId="{62EB36BD-074F-4AFB-961C-4C9405C8A52E}">
      <dgm:prSet/>
      <dgm:spPr/>
      <dgm:t>
        <a:bodyPr/>
        <a:lstStyle/>
        <a:p>
          <a:endParaRPr lang="en-US"/>
        </a:p>
      </dgm:t>
    </dgm:pt>
    <dgm:pt modelId="{59779166-D94D-4288-8975-9E6015F3BE3D}">
      <dgm:prSet custT="1"/>
      <dgm:spPr/>
      <dgm:t>
        <a:bodyPr/>
        <a:lstStyle/>
        <a:p>
          <a:r>
            <a:rPr lang="en-US" sz="1200" b="0" i="0" dirty="0"/>
            <a:t>Other proposed solutions to the paradox include the use of modified probability distributions, such as the geometric distribution, which takes into account the likelihood of individuals continuing to play the game. However, the St. Petersburg Paradox remains a topic of debate and discussion in the fields of economics, probability theory, and decision-making</a:t>
          </a:r>
          <a:r>
            <a:rPr lang="en-US" sz="900" b="0" i="0" dirty="0"/>
            <a:t>.</a:t>
          </a:r>
          <a:endParaRPr lang="en-US" sz="900" dirty="0"/>
        </a:p>
      </dgm:t>
    </dgm:pt>
    <dgm:pt modelId="{44E88B62-C3C9-41DD-AE28-3BCFD33BAF43}" type="parTrans" cxnId="{8618DDB4-5113-4308-A69D-68A67BF26770}">
      <dgm:prSet/>
      <dgm:spPr/>
      <dgm:t>
        <a:bodyPr/>
        <a:lstStyle/>
        <a:p>
          <a:endParaRPr lang="en-US"/>
        </a:p>
      </dgm:t>
    </dgm:pt>
    <dgm:pt modelId="{26A9A472-8930-47E7-A155-424E6B578058}" type="sibTrans" cxnId="{8618DDB4-5113-4308-A69D-68A67BF26770}">
      <dgm:prSet/>
      <dgm:spPr/>
      <dgm:t>
        <a:bodyPr/>
        <a:lstStyle/>
        <a:p>
          <a:endParaRPr lang="en-US"/>
        </a:p>
      </dgm:t>
    </dgm:pt>
    <dgm:pt modelId="{99ABBC59-AD4B-284B-BA15-8E7113EC0878}" type="pres">
      <dgm:prSet presAssocID="{9C266C74-EDFB-4CA0-B687-7E89A30FFB3C}" presName="compositeShape" presStyleCnt="0">
        <dgm:presLayoutVars>
          <dgm:chMax val="7"/>
          <dgm:dir/>
          <dgm:resizeHandles val="exact"/>
        </dgm:presLayoutVars>
      </dgm:prSet>
      <dgm:spPr/>
    </dgm:pt>
    <dgm:pt modelId="{2DAE3084-DD28-1941-8165-C265D97751E1}" type="pres">
      <dgm:prSet presAssocID="{9C266C74-EDFB-4CA0-B687-7E89A30FFB3C}" presName="wedge1" presStyleLbl="node1" presStyleIdx="0" presStyleCnt="3" custScaleX="87891" custScaleY="105000" custLinFactNeighborX="6774" custLinFactNeighborY="-11495"/>
      <dgm:spPr/>
    </dgm:pt>
    <dgm:pt modelId="{397A7FA8-9145-2B4E-ADA9-8EBF94D6B626}" type="pres">
      <dgm:prSet presAssocID="{9C266C74-EDFB-4CA0-B687-7E89A30FFB3C}" presName="wedge1Tx" presStyleLbl="node1" presStyleIdx="0" presStyleCnt="3">
        <dgm:presLayoutVars>
          <dgm:chMax val="0"/>
          <dgm:chPref val="0"/>
          <dgm:bulletEnabled val="1"/>
        </dgm:presLayoutVars>
      </dgm:prSet>
      <dgm:spPr/>
    </dgm:pt>
    <dgm:pt modelId="{FA47F507-54F5-7C48-89DE-9334D45F1454}" type="pres">
      <dgm:prSet presAssocID="{9C266C74-EDFB-4CA0-B687-7E89A30FFB3C}" presName="wedge2" presStyleLbl="node1" presStyleIdx="1" presStyleCnt="3" custScaleX="93552" custScaleY="121144" custLinFactNeighborX="10092" custLinFactNeighborY="1986"/>
      <dgm:spPr/>
    </dgm:pt>
    <dgm:pt modelId="{D28C56D4-73B5-2F44-9F83-D41E28DBBD4B}" type="pres">
      <dgm:prSet presAssocID="{9C266C74-EDFB-4CA0-B687-7E89A30FFB3C}" presName="wedge2Tx" presStyleLbl="node1" presStyleIdx="1" presStyleCnt="3">
        <dgm:presLayoutVars>
          <dgm:chMax val="0"/>
          <dgm:chPref val="0"/>
          <dgm:bulletEnabled val="1"/>
        </dgm:presLayoutVars>
      </dgm:prSet>
      <dgm:spPr/>
    </dgm:pt>
    <dgm:pt modelId="{BE2668ED-B02C-804D-A334-AAD0793A17EE}" type="pres">
      <dgm:prSet presAssocID="{9C266C74-EDFB-4CA0-B687-7E89A30FFB3C}" presName="wedge3" presStyleLbl="node1" presStyleIdx="2" presStyleCnt="3" custScaleX="119073" custScaleY="130350"/>
      <dgm:spPr/>
    </dgm:pt>
    <dgm:pt modelId="{BF904BFE-A423-AB48-9191-156603C0963D}" type="pres">
      <dgm:prSet presAssocID="{9C266C74-EDFB-4CA0-B687-7E89A30FFB3C}" presName="wedge3Tx" presStyleLbl="node1" presStyleIdx="2" presStyleCnt="3">
        <dgm:presLayoutVars>
          <dgm:chMax val="0"/>
          <dgm:chPref val="0"/>
          <dgm:bulletEnabled val="1"/>
        </dgm:presLayoutVars>
      </dgm:prSet>
      <dgm:spPr/>
    </dgm:pt>
  </dgm:ptLst>
  <dgm:cxnLst>
    <dgm:cxn modelId="{6BC11420-DCBF-FB42-891D-9C5463517D81}" type="presOf" srcId="{59779166-D94D-4288-8975-9E6015F3BE3D}" destId="{BF904BFE-A423-AB48-9191-156603C0963D}" srcOrd="1" destOrd="0" presId="urn:microsoft.com/office/officeart/2005/8/layout/chart3"/>
    <dgm:cxn modelId="{DA1C9E20-21A6-4A62-B6DC-DE157BFAAC2C}" srcId="{9C266C74-EDFB-4CA0-B687-7E89A30FFB3C}" destId="{54200A1B-7150-48F9-AF61-43E4A55DC02D}" srcOrd="0" destOrd="0" parTransId="{BC4D2A66-3B9C-4800-A404-008375CADBF3}" sibTransId="{539BCE51-6E40-44F9-8E54-C97D3A4D6D9B}"/>
    <dgm:cxn modelId="{A172B442-DB7C-4847-AD7F-89EEF2A7E5CF}" type="presOf" srcId="{9C266C74-EDFB-4CA0-B687-7E89A30FFB3C}" destId="{99ABBC59-AD4B-284B-BA15-8E7113EC0878}" srcOrd="0" destOrd="0" presId="urn:microsoft.com/office/officeart/2005/8/layout/chart3"/>
    <dgm:cxn modelId="{B55CCB51-197C-3E47-A9E0-CE3F047B0900}" type="presOf" srcId="{54200A1B-7150-48F9-AF61-43E4A55DC02D}" destId="{397A7FA8-9145-2B4E-ADA9-8EBF94D6B626}" srcOrd="1" destOrd="0" presId="urn:microsoft.com/office/officeart/2005/8/layout/chart3"/>
    <dgm:cxn modelId="{7DE2F651-8215-1745-9D4C-681D473C90A7}" type="presOf" srcId="{BD4A5ED8-5F4C-485A-AADE-D29F035E72F1}" destId="{FA47F507-54F5-7C48-89DE-9334D45F1454}" srcOrd="0" destOrd="0" presId="urn:microsoft.com/office/officeart/2005/8/layout/chart3"/>
    <dgm:cxn modelId="{8CFEEF5A-A248-474B-9413-491585C31D9D}" type="presOf" srcId="{59779166-D94D-4288-8975-9E6015F3BE3D}" destId="{BE2668ED-B02C-804D-A334-AAD0793A17EE}" srcOrd="0" destOrd="0" presId="urn:microsoft.com/office/officeart/2005/8/layout/chart3"/>
    <dgm:cxn modelId="{0E6EF386-BEB4-CF43-B25E-0DE1A857DAAB}" type="presOf" srcId="{54200A1B-7150-48F9-AF61-43E4A55DC02D}" destId="{2DAE3084-DD28-1941-8165-C265D97751E1}" srcOrd="0" destOrd="0" presId="urn:microsoft.com/office/officeart/2005/8/layout/chart3"/>
    <dgm:cxn modelId="{9E8EED8E-1F1E-4847-BFCC-7ECC2A0F761A}" type="presOf" srcId="{BD4A5ED8-5F4C-485A-AADE-D29F035E72F1}" destId="{D28C56D4-73B5-2F44-9F83-D41E28DBBD4B}" srcOrd="1" destOrd="0" presId="urn:microsoft.com/office/officeart/2005/8/layout/chart3"/>
    <dgm:cxn modelId="{8618DDB4-5113-4308-A69D-68A67BF26770}" srcId="{9C266C74-EDFB-4CA0-B687-7E89A30FFB3C}" destId="{59779166-D94D-4288-8975-9E6015F3BE3D}" srcOrd="2" destOrd="0" parTransId="{44E88B62-C3C9-41DD-AE28-3BCFD33BAF43}" sibTransId="{26A9A472-8930-47E7-A155-424E6B578058}"/>
    <dgm:cxn modelId="{62EB36BD-074F-4AFB-961C-4C9405C8A52E}" srcId="{9C266C74-EDFB-4CA0-B687-7E89A30FFB3C}" destId="{BD4A5ED8-5F4C-485A-AADE-D29F035E72F1}" srcOrd="1" destOrd="0" parTransId="{70A37824-4C02-4C16-B631-9F35E3D7FB30}" sibTransId="{F34B237F-3D14-447E-B66B-EC910E6B4C55}"/>
    <dgm:cxn modelId="{944F56BA-0D6E-124E-A9C5-47F96816B774}" type="presParOf" srcId="{99ABBC59-AD4B-284B-BA15-8E7113EC0878}" destId="{2DAE3084-DD28-1941-8165-C265D97751E1}" srcOrd="0" destOrd="0" presId="urn:microsoft.com/office/officeart/2005/8/layout/chart3"/>
    <dgm:cxn modelId="{405EBE33-70CD-D04D-84CD-84C6098C4277}" type="presParOf" srcId="{99ABBC59-AD4B-284B-BA15-8E7113EC0878}" destId="{397A7FA8-9145-2B4E-ADA9-8EBF94D6B626}" srcOrd="1" destOrd="0" presId="urn:microsoft.com/office/officeart/2005/8/layout/chart3"/>
    <dgm:cxn modelId="{6DDEAB76-4B63-7343-A7C1-4611FF5C9295}" type="presParOf" srcId="{99ABBC59-AD4B-284B-BA15-8E7113EC0878}" destId="{FA47F507-54F5-7C48-89DE-9334D45F1454}" srcOrd="2" destOrd="0" presId="urn:microsoft.com/office/officeart/2005/8/layout/chart3"/>
    <dgm:cxn modelId="{4A1457E1-A216-914E-9B69-70D9D1E9692E}" type="presParOf" srcId="{99ABBC59-AD4B-284B-BA15-8E7113EC0878}" destId="{D28C56D4-73B5-2F44-9F83-D41E28DBBD4B}" srcOrd="3" destOrd="0" presId="urn:microsoft.com/office/officeart/2005/8/layout/chart3"/>
    <dgm:cxn modelId="{ACEB8A45-61D7-6C45-93DF-5D7DDB98E5DF}" type="presParOf" srcId="{99ABBC59-AD4B-284B-BA15-8E7113EC0878}" destId="{BE2668ED-B02C-804D-A334-AAD0793A17EE}" srcOrd="4" destOrd="0" presId="urn:microsoft.com/office/officeart/2005/8/layout/chart3"/>
    <dgm:cxn modelId="{E671292E-7DBC-0242-8E24-0C78845E9F48}" type="presParOf" srcId="{99ABBC59-AD4B-284B-BA15-8E7113EC0878}" destId="{BF904BFE-A423-AB48-9191-156603C0963D}"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249DE8B-1959-4516-928B-3DF7C19B2B3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50594E5-74FF-4421-B04C-4E1D963EDE58}">
      <dgm:prSet/>
      <dgm:spPr/>
      <dgm:t>
        <a:bodyPr/>
        <a:lstStyle/>
        <a:p>
          <a:r>
            <a:rPr lang="en-US" b="0" i="0"/>
            <a:t>Utility theory is an alternative approach to traditional economic theory, which takes into account the preferences and attitudes of individuals towards risk and uncertainty. It suggests that the value or utility of an outcome is subjective and depends on the individual's personal preferences and attitudes towards risk.</a:t>
          </a:r>
          <a:endParaRPr lang="en-US"/>
        </a:p>
      </dgm:t>
    </dgm:pt>
    <dgm:pt modelId="{DDA401F1-9892-4430-86C4-16F87C15E147}" type="parTrans" cxnId="{BF39903C-7AFD-4991-825F-C02647AFC303}">
      <dgm:prSet/>
      <dgm:spPr/>
      <dgm:t>
        <a:bodyPr/>
        <a:lstStyle/>
        <a:p>
          <a:endParaRPr lang="en-US"/>
        </a:p>
      </dgm:t>
    </dgm:pt>
    <dgm:pt modelId="{D9F6EC60-2730-4F54-B1F1-B4CC237F8B43}" type="sibTrans" cxnId="{BF39903C-7AFD-4991-825F-C02647AFC303}">
      <dgm:prSet/>
      <dgm:spPr/>
      <dgm:t>
        <a:bodyPr/>
        <a:lstStyle/>
        <a:p>
          <a:endParaRPr lang="en-US"/>
        </a:p>
      </dgm:t>
    </dgm:pt>
    <dgm:pt modelId="{A49446C6-79CA-4890-BA2F-6644F9A62E5D}">
      <dgm:prSet/>
      <dgm:spPr/>
      <dgm:t>
        <a:bodyPr/>
        <a:lstStyle/>
        <a:p>
          <a:r>
            <a:rPr lang="en-US" b="0" i="0"/>
            <a:t>In the context of the St. Petersburg Paradox, the utility theory suggests that individuals may not be willing to pay an infinite amount for a gamble with an infinite expected value, as the utility of the outcome decreases as the potential gains become increasingly uncertain and remote.</a:t>
          </a:r>
          <a:endParaRPr lang="en-US"/>
        </a:p>
      </dgm:t>
    </dgm:pt>
    <dgm:pt modelId="{8B2DF241-0EA0-41B4-B608-EC3F13081D69}" type="parTrans" cxnId="{5B2507E8-AF9A-435A-BB22-B3B6837FD4A8}">
      <dgm:prSet/>
      <dgm:spPr/>
      <dgm:t>
        <a:bodyPr/>
        <a:lstStyle/>
        <a:p>
          <a:endParaRPr lang="en-US"/>
        </a:p>
      </dgm:t>
    </dgm:pt>
    <dgm:pt modelId="{E2FECC2D-0930-446C-816F-250CC6961B82}" type="sibTrans" cxnId="{5B2507E8-AF9A-435A-BB22-B3B6837FD4A8}">
      <dgm:prSet/>
      <dgm:spPr/>
      <dgm:t>
        <a:bodyPr/>
        <a:lstStyle/>
        <a:p>
          <a:endParaRPr lang="en-US"/>
        </a:p>
      </dgm:t>
    </dgm:pt>
    <dgm:pt modelId="{F7FF4EC5-FD41-A640-AB88-731950BA649B}" type="pres">
      <dgm:prSet presAssocID="{0249DE8B-1959-4516-928B-3DF7C19B2B38}" presName="hierChild1" presStyleCnt="0">
        <dgm:presLayoutVars>
          <dgm:chPref val="1"/>
          <dgm:dir/>
          <dgm:animOne val="branch"/>
          <dgm:animLvl val="lvl"/>
          <dgm:resizeHandles/>
        </dgm:presLayoutVars>
      </dgm:prSet>
      <dgm:spPr/>
    </dgm:pt>
    <dgm:pt modelId="{B52FDA8F-A971-6548-8FA8-07ABD358AD88}" type="pres">
      <dgm:prSet presAssocID="{350594E5-74FF-4421-B04C-4E1D963EDE58}" presName="hierRoot1" presStyleCnt="0"/>
      <dgm:spPr/>
    </dgm:pt>
    <dgm:pt modelId="{526F2D0E-E98C-0B40-A4EA-29C05167E23E}" type="pres">
      <dgm:prSet presAssocID="{350594E5-74FF-4421-B04C-4E1D963EDE58}" presName="composite" presStyleCnt="0"/>
      <dgm:spPr/>
    </dgm:pt>
    <dgm:pt modelId="{17FFC1C6-D123-B94C-B758-5B761ED2671D}" type="pres">
      <dgm:prSet presAssocID="{350594E5-74FF-4421-B04C-4E1D963EDE58}" presName="background" presStyleLbl="node0" presStyleIdx="0" presStyleCnt="2"/>
      <dgm:spPr/>
    </dgm:pt>
    <dgm:pt modelId="{E5A3CE67-2B0A-7F47-AC7D-B78B27FE6469}" type="pres">
      <dgm:prSet presAssocID="{350594E5-74FF-4421-B04C-4E1D963EDE58}" presName="text" presStyleLbl="fgAcc0" presStyleIdx="0" presStyleCnt="2">
        <dgm:presLayoutVars>
          <dgm:chPref val="3"/>
        </dgm:presLayoutVars>
      </dgm:prSet>
      <dgm:spPr/>
    </dgm:pt>
    <dgm:pt modelId="{105DAC89-339A-1D40-81CD-00F602406C0A}" type="pres">
      <dgm:prSet presAssocID="{350594E5-74FF-4421-B04C-4E1D963EDE58}" presName="hierChild2" presStyleCnt="0"/>
      <dgm:spPr/>
    </dgm:pt>
    <dgm:pt modelId="{3BC9528A-58EC-5C40-B80C-A0C8D3224603}" type="pres">
      <dgm:prSet presAssocID="{A49446C6-79CA-4890-BA2F-6644F9A62E5D}" presName="hierRoot1" presStyleCnt="0"/>
      <dgm:spPr/>
    </dgm:pt>
    <dgm:pt modelId="{167BA61B-E131-3347-9378-6BAEFA856F97}" type="pres">
      <dgm:prSet presAssocID="{A49446C6-79CA-4890-BA2F-6644F9A62E5D}" presName="composite" presStyleCnt="0"/>
      <dgm:spPr/>
    </dgm:pt>
    <dgm:pt modelId="{C2045DA3-E392-C144-A442-67EB33D8C3B9}" type="pres">
      <dgm:prSet presAssocID="{A49446C6-79CA-4890-BA2F-6644F9A62E5D}" presName="background" presStyleLbl="node0" presStyleIdx="1" presStyleCnt="2"/>
      <dgm:spPr/>
    </dgm:pt>
    <dgm:pt modelId="{512CA32F-82D8-8441-B948-CEAC540FE11B}" type="pres">
      <dgm:prSet presAssocID="{A49446C6-79CA-4890-BA2F-6644F9A62E5D}" presName="text" presStyleLbl="fgAcc0" presStyleIdx="1" presStyleCnt="2">
        <dgm:presLayoutVars>
          <dgm:chPref val="3"/>
        </dgm:presLayoutVars>
      </dgm:prSet>
      <dgm:spPr/>
    </dgm:pt>
    <dgm:pt modelId="{1D544454-3A34-F548-9C04-51DC3374F6C5}" type="pres">
      <dgm:prSet presAssocID="{A49446C6-79CA-4890-BA2F-6644F9A62E5D}" presName="hierChild2" presStyleCnt="0"/>
      <dgm:spPr/>
    </dgm:pt>
  </dgm:ptLst>
  <dgm:cxnLst>
    <dgm:cxn modelId="{90BDB42A-3842-C14C-A872-8314B5817145}" type="presOf" srcId="{0249DE8B-1959-4516-928B-3DF7C19B2B38}" destId="{F7FF4EC5-FD41-A640-AB88-731950BA649B}" srcOrd="0" destOrd="0" presId="urn:microsoft.com/office/officeart/2005/8/layout/hierarchy1"/>
    <dgm:cxn modelId="{BF39903C-7AFD-4991-825F-C02647AFC303}" srcId="{0249DE8B-1959-4516-928B-3DF7C19B2B38}" destId="{350594E5-74FF-4421-B04C-4E1D963EDE58}" srcOrd="0" destOrd="0" parTransId="{DDA401F1-9892-4430-86C4-16F87C15E147}" sibTransId="{D9F6EC60-2730-4F54-B1F1-B4CC237F8B43}"/>
    <dgm:cxn modelId="{0CFD253E-3B4F-FE41-AD3D-69BFD11245AA}" type="presOf" srcId="{350594E5-74FF-4421-B04C-4E1D963EDE58}" destId="{E5A3CE67-2B0A-7F47-AC7D-B78B27FE6469}" srcOrd="0" destOrd="0" presId="urn:microsoft.com/office/officeart/2005/8/layout/hierarchy1"/>
    <dgm:cxn modelId="{682AD652-EE69-6B45-B0AB-EB0D5402B511}" type="presOf" srcId="{A49446C6-79CA-4890-BA2F-6644F9A62E5D}" destId="{512CA32F-82D8-8441-B948-CEAC540FE11B}" srcOrd="0" destOrd="0" presId="urn:microsoft.com/office/officeart/2005/8/layout/hierarchy1"/>
    <dgm:cxn modelId="{5B2507E8-AF9A-435A-BB22-B3B6837FD4A8}" srcId="{0249DE8B-1959-4516-928B-3DF7C19B2B38}" destId="{A49446C6-79CA-4890-BA2F-6644F9A62E5D}" srcOrd="1" destOrd="0" parTransId="{8B2DF241-0EA0-41B4-B608-EC3F13081D69}" sibTransId="{E2FECC2D-0930-446C-816F-250CC6961B82}"/>
    <dgm:cxn modelId="{B2D82C4B-C952-364D-95A2-AD8536F0618E}" type="presParOf" srcId="{F7FF4EC5-FD41-A640-AB88-731950BA649B}" destId="{B52FDA8F-A971-6548-8FA8-07ABD358AD88}" srcOrd="0" destOrd="0" presId="urn:microsoft.com/office/officeart/2005/8/layout/hierarchy1"/>
    <dgm:cxn modelId="{60887913-47FC-144D-BB13-5C14939741AF}" type="presParOf" srcId="{B52FDA8F-A971-6548-8FA8-07ABD358AD88}" destId="{526F2D0E-E98C-0B40-A4EA-29C05167E23E}" srcOrd="0" destOrd="0" presId="urn:microsoft.com/office/officeart/2005/8/layout/hierarchy1"/>
    <dgm:cxn modelId="{B72C0DFD-CC1A-4A42-90AD-07696D795CFB}" type="presParOf" srcId="{526F2D0E-E98C-0B40-A4EA-29C05167E23E}" destId="{17FFC1C6-D123-B94C-B758-5B761ED2671D}" srcOrd="0" destOrd="0" presId="urn:microsoft.com/office/officeart/2005/8/layout/hierarchy1"/>
    <dgm:cxn modelId="{32D86210-590E-424F-89CD-8560115D5BE7}" type="presParOf" srcId="{526F2D0E-E98C-0B40-A4EA-29C05167E23E}" destId="{E5A3CE67-2B0A-7F47-AC7D-B78B27FE6469}" srcOrd="1" destOrd="0" presId="urn:microsoft.com/office/officeart/2005/8/layout/hierarchy1"/>
    <dgm:cxn modelId="{CC580803-0D3C-E843-BA47-2D7E0064B440}" type="presParOf" srcId="{B52FDA8F-A971-6548-8FA8-07ABD358AD88}" destId="{105DAC89-339A-1D40-81CD-00F602406C0A}" srcOrd="1" destOrd="0" presId="urn:microsoft.com/office/officeart/2005/8/layout/hierarchy1"/>
    <dgm:cxn modelId="{4DA9727A-FFFB-714B-B5DC-C5E3F9153828}" type="presParOf" srcId="{F7FF4EC5-FD41-A640-AB88-731950BA649B}" destId="{3BC9528A-58EC-5C40-B80C-A0C8D3224603}" srcOrd="1" destOrd="0" presId="urn:microsoft.com/office/officeart/2005/8/layout/hierarchy1"/>
    <dgm:cxn modelId="{ACA0CE12-F5F0-754A-A6E2-1E151D4FEFB2}" type="presParOf" srcId="{3BC9528A-58EC-5C40-B80C-A0C8D3224603}" destId="{167BA61B-E131-3347-9378-6BAEFA856F97}" srcOrd="0" destOrd="0" presId="urn:microsoft.com/office/officeart/2005/8/layout/hierarchy1"/>
    <dgm:cxn modelId="{FD62B751-1186-2D49-B81B-3587405F63CA}" type="presParOf" srcId="{167BA61B-E131-3347-9378-6BAEFA856F97}" destId="{C2045DA3-E392-C144-A442-67EB33D8C3B9}" srcOrd="0" destOrd="0" presId="urn:microsoft.com/office/officeart/2005/8/layout/hierarchy1"/>
    <dgm:cxn modelId="{124F48E7-C039-2B45-B6BD-E03E2C193F6A}" type="presParOf" srcId="{167BA61B-E131-3347-9378-6BAEFA856F97}" destId="{512CA32F-82D8-8441-B948-CEAC540FE11B}" srcOrd="1" destOrd="0" presId="urn:microsoft.com/office/officeart/2005/8/layout/hierarchy1"/>
    <dgm:cxn modelId="{A84FAE90-4CB9-BB41-A780-E66ABECCF995}" type="presParOf" srcId="{3BC9528A-58EC-5C40-B80C-A0C8D3224603}" destId="{1D544454-3A34-F548-9C04-51DC3374F6C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38EC09-5884-40A2-A397-7F9688C922E4}" type="doc">
      <dgm:prSet loTypeId="urn:microsoft.com/office/officeart/2005/8/layout/vList2" loCatId="list" qsTypeId="urn:microsoft.com/office/officeart/2005/8/quickstyle/simple2" qsCatId="simple" csTypeId="urn:microsoft.com/office/officeart/2005/8/colors/colorful1" csCatId="colorful"/>
      <dgm:spPr/>
      <dgm:t>
        <a:bodyPr/>
        <a:lstStyle/>
        <a:p>
          <a:endParaRPr lang="en-US"/>
        </a:p>
      </dgm:t>
    </dgm:pt>
    <dgm:pt modelId="{6C5C0678-07BC-417E-A019-ECA4B3F279FA}">
      <dgm:prSet/>
      <dgm:spPr/>
      <dgm:t>
        <a:bodyPr/>
        <a:lstStyle/>
        <a:p>
          <a:r>
            <a:rPr lang="en-US" b="0" i="0"/>
            <a:t>The St. Petersburg Paradox is an important example of how theoretical constructs can challenge conventional economic wisdom. It highlighted the limitations of traditional economic theory in explaining human decision-making and introduced the concept of expected utility as an alternative approach to economic decision-making.</a:t>
          </a:r>
          <a:endParaRPr lang="en-US"/>
        </a:p>
      </dgm:t>
    </dgm:pt>
    <dgm:pt modelId="{5895C32C-685D-4475-A69C-9037AFE7C051}" type="parTrans" cxnId="{12B0626A-6D9F-4CB1-85D6-F3FECAD8D219}">
      <dgm:prSet/>
      <dgm:spPr/>
      <dgm:t>
        <a:bodyPr/>
        <a:lstStyle/>
        <a:p>
          <a:endParaRPr lang="en-US"/>
        </a:p>
      </dgm:t>
    </dgm:pt>
    <dgm:pt modelId="{73BA78D5-2BD5-41B4-B8D0-622614F30538}" type="sibTrans" cxnId="{12B0626A-6D9F-4CB1-85D6-F3FECAD8D219}">
      <dgm:prSet/>
      <dgm:spPr/>
      <dgm:t>
        <a:bodyPr/>
        <a:lstStyle/>
        <a:p>
          <a:endParaRPr lang="en-US"/>
        </a:p>
      </dgm:t>
    </dgm:pt>
    <dgm:pt modelId="{68ACF2E6-2780-48FE-AE8C-C33882800052}">
      <dgm:prSet/>
      <dgm:spPr/>
      <dgm:t>
        <a:bodyPr/>
        <a:lstStyle/>
        <a:p>
          <a:r>
            <a:rPr lang="en-US" b="0" i="0"/>
            <a:t>The paradox has had a lasting impact on economic theory and has influenced the development of fields such as behavioral economics and game theory. It has also contributed to the ongoing debate on the role of rationality and uncertainty in economic decision-making.</a:t>
          </a:r>
          <a:endParaRPr lang="en-US"/>
        </a:p>
      </dgm:t>
    </dgm:pt>
    <dgm:pt modelId="{0549D931-4261-4062-AD88-BD305C16060F}" type="parTrans" cxnId="{1CB5FBBA-F60F-4D5B-83C9-5EDA49C80905}">
      <dgm:prSet/>
      <dgm:spPr/>
      <dgm:t>
        <a:bodyPr/>
        <a:lstStyle/>
        <a:p>
          <a:endParaRPr lang="en-US"/>
        </a:p>
      </dgm:t>
    </dgm:pt>
    <dgm:pt modelId="{6BD709E1-E742-4012-846B-35152707D563}" type="sibTrans" cxnId="{1CB5FBBA-F60F-4D5B-83C9-5EDA49C80905}">
      <dgm:prSet/>
      <dgm:spPr/>
      <dgm:t>
        <a:bodyPr/>
        <a:lstStyle/>
        <a:p>
          <a:endParaRPr lang="en-US"/>
        </a:p>
      </dgm:t>
    </dgm:pt>
    <dgm:pt modelId="{8D20568E-99B7-A842-8E8C-66463B3847DF}" type="pres">
      <dgm:prSet presAssocID="{8438EC09-5884-40A2-A397-7F9688C922E4}" presName="linear" presStyleCnt="0">
        <dgm:presLayoutVars>
          <dgm:animLvl val="lvl"/>
          <dgm:resizeHandles val="exact"/>
        </dgm:presLayoutVars>
      </dgm:prSet>
      <dgm:spPr/>
    </dgm:pt>
    <dgm:pt modelId="{8C13010C-7A3B-0543-A616-6572F857040A}" type="pres">
      <dgm:prSet presAssocID="{6C5C0678-07BC-417E-A019-ECA4B3F279FA}" presName="parentText" presStyleLbl="node1" presStyleIdx="0" presStyleCnt="2">
        <dgm:presLayoutVars>
          <dgm:chMax val="0"/>
          <dgm:bulletEnabled val="1"/>
        </dgm:presLayoutVars>
      </dgm:prSet>
      <dgm:spPr/>
    </dgm:pt>
    <dgm:pt modelId="{A2DDAF76-DB24-C046-A5F0-7E46B5692A04}" type="pres">
      <dgm:prSet presAssocID="{73BA78D5-2BD5-41B4-B8D0-622614F30538}" presName="spacer" presStyleCnt="0"/>
      <dgm:spPr/>
    </dgm:pt>
    <dgm:pt modelId="{3473A2DD-F1D9-5D43-BC33-1EEFB861E35C}" type="pres">
      <dgm:prSet presAssocID="{68ACF2E6-2780-48FE-AE8C-C33882800052}" presName="parentText" presStyleLbl="node1" presStyleIdx="1" presStyleCnt="2">
        <dgm:presLayoutVars>
          <dgm:chMax val="0"/>
          <dgm:bulletEnabled val="1"/>
        </dgm:presLayoutVars>
      </dgm:prSet>
      <dgm:spPr/>
    </dgm:pt>
  </dgm:ptLst>
  <dgm:cxnLst>
    <dgm:cxn modelId="{12B0626A-6D9F-4CB1-85D6-F3FECAD8D219}" srcId="{8438EC09-5884-40A2-A397-7F9688C922E4}" destId="{6C5C0678-07BC-417E-A019-ECA4B3F279FA}" srcOrd="0" destOrd="0" parTransId="{5895C32C-685D-4475-A69C-9037AFE7C051}" sibTransId="{73BA78D5-2BD5-41B4-B8D0-622614F30538}"/>
    <dgm:cxn modelId="{66853075-7B77-4949-8FE1-05055421423B}" type="presOf" srcId="{68ACF2E6-2780-48FE-AE8C-C33882800052}" destId="{3473A2DD-F1D9-5D43-BC33-1EEFB861E35C}" srcOrd="0" destOrd="0" presId="urn:microsoft.com/office/officeart/2005/8/layout/vList2"/>
    <dgm:cxn modelId="{4CBB63B6-9F76-B84B-97C3-76F89A172F2F}" type="presOf" srcId="{6C5C0678-07BC-417E-A019-ECA4B3F279FA}" destId="{8C13010C-7A3B-0543-A616-6572F857040A}" srcOrd="0" destOrd="0" presId="urn:microsoft.com/office/officeart/2005/8/layout/vList2"/>
    <dgm:cxn modelId="{1CB5FBBA-F60F-4D5B-83C9-5EDA49C80905}" srcId="{8438EC09-5884-40A2-A397-7F9688C922E4}" destId="{68ACF2E6-2780-48FE-AE8C-C33882800052}" srcOrd="1" destOrd="0" parTransId="{0549D931-4261-4062-AD88-BD305C16060F}" sibTransId="{6BD709E1-E742-4012-846B-35152707D563}"/>
    <dgm:cxn modelId="{65A442E2-3940-5C41-89C0-2E33FEFB6477}" type="presOf" srcId="{8438EC09-5884-40A2-A397-7F9688C922E4}" destId="{8D20568E-99B7-A842-8E8C-66463B3847DF}" srcOrd="0" destOrd="0" presId="urn:microsoft.com/office/officeart/2005/8/layout/vList2"/>
    <dgm:cxn modelId="{5841B056-1533-644B-88EB-D04EC1F138BD}" type="presParOf" srcId="{8D20568E-99B7-A842-8E8C-66463B3847DF}" destId="{8C13010C-7A3B-0543-A616-6572F857040A}" srcOrd="0" destOrd="0" presId="urn:microsoft.com/office/officeart/2005/8/layout/vList2"/>
    <dgm:cxn modelId="{F01145A2-4022-494E-A0F1-DD41A162EE5B}" type="presParOf" srcId="{8D20568E-99B7-A842-8E8C-66463B3847DF}" destId="{A2DDAF76-DB24-C046-A5F0-7E46B5692A04}" srcOrd="1" destOrd="0" presId="urn:microsoft.com/office/officeart/2005/8/layout/vList2"/>
    <dgm:cxn modelId="{AE3753EB-1A40-6A41-8761-C5C0BC88F6E5}" type="presParOf" srcId="{8D20568E-99B7-A842-8E8C-66463B3847DF}" destId="{3473A2DD-F1D9-5D43-BC33-1EEFB861E35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BFA7716-9677-467F-94E5-C571E9CBC593}"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9557DAAC-DA69-47BD-8456-395050133878}">
      <dgm:prSet/>
      <dgm:spPr/>
      <dgm:t>
        <a:bodyPr/>
        <a:lstStyle/>
        <a:p>
          <a:r>
            <a:rPr lang="en-US" b="0" i="0"/>
            <a:t>The St. Petersburg Paradox has been the subject of much criticism over the years. Some argue that the paradox is not actually a paradox, but rather a simple demonstration of the limitations of expected value as a tool for decision-making. Others argue that the paradox is not relevant to real-world situations, as few people would be willing to pay an infinite amount for the chance to play a game with a very small probability of a large payout.</a:t>
          </a:r>
          <a:endParaRPr lang="en-US"/>
        </a:p>
      </dgm:t>
    </dgm:pt>
    <dgm:pt modelId="{6CEF23B1-7F7D-4A0D-9E40-C6F5E3CB671A}" type="parTrans" cxnId="{1EBBEB2B-90E9-43DB-BFAF-A2D6B6A7E8BF}">
      <dgm:prSet/>
      <dgm:spPr/>
      <dgm:t>
        <a:bodyPr/>
        <a:lstStyle/>
        <a:p>
          <a:endParaRPr lang="en-US"/>
        </a:p>
      </dgm:t>
    </dgm:pt>
    <dgm:pt modelId="{A8C1E6CD-C933-4888-A0C6-7F5DB334581E}" type="sibTrans" cxnId="{1EBBEB2B-90E9-43DB-BFAF-A2D6B6A7E8BF}">
      <dgm:prSet/>
      <dgm:spPr/>
      <dgm:t>
        <a:bodyPr/>
        <a:lstStyle/>
        <a:p>
          <a:endParaRPr lang="en-US"/>
        </a:p>
      </dgm:t>
    </dgm:pt>
    <dgm:pt modelId="{4C699820-7EC4-43E9-BBB8-A6D7096464C3}">
      <dgm:prSet/>
      <dgm:spPr/>
      <dgm:t>
        <a:bodyPr/>
        <a:lstStyle/>
        <a:p>
          <a:r>
            <a:rPr lang="en-US" b="0" i="0"/>
            <a:t>One criticism of the St. Petersburg Paradox is that it assumes that individuals are risk-neutral, meaning they are indifferent between a certain payoff and a risky gamble with the same expected value. In reality, however, many people are risk-averse, meaning they would prefer a certain payoff to a risky gamble with the same expected value. This has led to the development of alternative theories, such as prospect theory, which take into account individuals' attitudes toward risk.</a:t>
          </a:r>
          <a:endParaRPr lang="en-US"/>
        </a:p>
      </dgm:t>
    </dgm:pt>
    <dgm:pt modelId="{61F97673-C9E7-4BB6-9F0D-204EAB353A05}" type="parTrans" cxnId="{24CFB8F4-F4C5-4B7C-AEA3-2A44F4CB5DAE}">
      <dgm:prSet/>
      <dgm:spPr/>
      <dgm:t>
        <a:bodyPr/>
        <a:lstStyle/>
        <a:p>
          <a:endParaRPr lang="en-US"/>
        </a:p>
      </dgm:t>
    </dgm:pt>
    <dgm:pt modelId="{50C3B647-E032-4542-A0FA-E94EE379A717}" type="sibTrans" cxnId="{24CFB8F4-F4C5-4B7C-AEA3-2A44F4CB5DAE}">
      <dgm:prSet/>
      <dgm:spPr/>
      <dgm:t>
        <a:bodyPr/>
        <a:lstStyle/>
        <a:p>
          <a:endParaRPr lang="en-US"/>
        </a:p>
      </dgm:t>
    </dgm:pt>
    <dgm:pt modelId="{A40037A3-4BA3-9C4D-A069-CCE21DF6D82C}" type="pres">
      <dgm:prSet presAssocID="{4BFA7716-9677-467F-94E5-C571E9CBC593}" presName="Name0" presStyleCnt="0">
        <dgm:presLayoutVars>
          <dgm:dir/>
          <dgm:resizeHandles val="exact"/>
        </dgm:presLayoutVars>
      </dgm:prSet>
      <dgm:spPr/>
    </dgm:pt>
    <dgm:pt modelId="{FFE02E46-7F25-8B4F-9F4D-1FB3C377FE74}" type="pres">
      <dgm:prSet presAssocID="{9557DAAC-DA69-47BD-8456-395050133878}" presName="node" presStyleLbl="node1" presStyleIdx="0" presStyleCnt="2">
        <dgm:presLayoutVars>
          <dgm:bulletEnabled val="1"/>
        </dgm:presLayoutVars>
      </dgm:prSet>
      <dgm:spPr/>
    </dgm:pt>
    <dgm:pt modelId="{692DCCD6-3ADA-C348-803E-8AEF49296E87}" type="pres">
      <dgm:prSet presAssocID="{A8C1E6CD-C933-4888-A0C6-7F5DB334581E}" presName="sibTrans" presStyleLbl="sibTrans2D1" presStyleIdx="0" presStyleCnt="1"/>
      <dgm:spPr/>
    </dgm:pt>
    <dgm:pt modelId="{CE2562C1-660A-6A4D-BAF3-FE4DFEF34EF2}" type="pres">
      <dgm:prSet presAssocID="{A8C1E6CD-C933-4888-A0C6-7F5DB334581E}" presName="connectorText" presStyleLbl="sibTrans2D1" presStyleIdx="0" presStyleCnt="1"/>
      <dgm:spPr/>
    </dgm:pt>
    <dgm:pt modelId="{5C98309E-12C7-284C-AF60-7EE8E8F877BA}" type="pres">
      <dgm:prSet presAssocID="{4C699820-7EC4-43E9-BBB8-A6D7096464C3}" presName="node" presStyleLbl="node1" presStyleIdx="1" presStyleCnt="2">
        <dgm:presLayoutVars>
          <dgm:bulletEnabled val="1"/>
        </dgm:presLayoutVars>
      </dgm:prSet>
      <dgm:spPr/>
    </dgm:pt>
  </dgm:ptLst>
  <dgm:cxnLst>
    <dgm:cxn modelId="{6F571C07-5677-1748-AE8E-2449EDFBFE16}" type="presOf" srcId="{9557DAAC-DA69-47BD-8456-395050133878}" destId="{FFE02E46-7F25-8B4F-9F4D-1FB3C377FE74}" srcOrd="0" destOrd="0" presId="urn:microsoft.com/office/officeart/2005/8/layout/process1"/>
    <dgm:cxn modelId="{1EBBEB2B-90E9-43DB-BFAF-A2D6B6A7E8BF}" srcId="{4BFA7716-9677-467F-94E5-C571E9CBC593}" destId="{9557DAAC-DA69-47BD-8456-395050133878}" srcOrd="0" destOrd="0" parTransId="{6CEF23B1-7F7D-4A0D-9E40-C6F5E3CB671A}" sibTransId="{A8C1E6CD-C933-4888-A0C6-7F5DB334581E}"/>
    <dgm:cxn modelId="{CEF17334-FBF4-C841-A258-94DD9275E987}" type="presOf" srcId="{4BFA7716-9677-467F-94E5-C571E9CBC593}" destId="{A40037A3-4BA3-9C4D-A069-CCE21DF6D82C}" srcOrd="0" destOrd="0" presId="urn:microsoft.com/office/officeart/2005/8/layout/process1"/>
    <dgm:cxn modelId="{6410646A-3B2A-484B-8B74-060E80C0127F}" type="presOf" srcId="{A8C1E6CD-C933-4888-A0C6-7F5DB334581E}" destId="{CE2562C1-660A-6A4D-BAF3-FE4DFEF34EF2}" srcOrd="1" destOrd="0" presId="urn:microsoft.com/office/officeart/2005/8/layout/process1"/>
    <dgm:cxn modelId="{64B8128A-60AF-BE41-9046-79F606504E8B}" type="presOf" srcId="{4C699820-7EC4-43E9-BBB8-A6D7096464C3}" destId="{5C98309E-12C7-284C-AF60-7EE8E8F877BA}" srcOrd="0" destOrd="0" presId="urn:microsoft.com/office/officeart/2005/8/layout/process1"/>
    <dgm:cxn modelId="{640BC7A1-0D49-8848-8E48-86B38C5C198A}" type="presOf" srcId="{A8C1E6CD-C933-4888-A0C6-7F5DB334581E}" destId="{692DCCD6-3ADA-C348-803E-8AEF49296E87}" srcOrd="0" destOrd="0" presId="urn:microsoft.com/office/officeart/2005/8/layout/process1"/>
    <dgm:cxn modelId="{24CFB8F4-F4C5-4B7C-AEA3-2A44F4CB5DAE}" srcId="{4BFA7716-9677-467F-94E5-C571E9CBC593}" destId="{4C699820-7EC4-43E9-BBB8-A6D7096464C3}" srcOrd="1" destOrd="0" parTransId="{61F97673-C9E7-4BB6-9F0D-204EAB353A05}" sibTransId="{50C3B647-E032-4542-A0FA-E94EE379A717}"/>
    <dgm:cxn modelId="{1E02850C-7A5F-6444-A216-536F25854088}" type="presParOf" srcId="{A40037A3-4BA3-9C4D-A069-CCE21DF6D82C}" destId="{FFE02E46-7F25-8B4F-9F4D-1FB3C377FE74}" srcOrd="0" destOrd="0" presId="urn:microsoft.com/office/officeart/2005/8/layout/process1"/>
    <dgm:cxn modelId="{96C498F7-83CB-3B48-AE48-B8BB32E2CC6C}" type="presParOf" srcId="{A40037A3-4BA3-9C4D-A069-CCE21DF6D82C}" destId="{692DCCD6-3ADA-C348-803E-8AEF49296E87}" srcOrd="1" destOrd="0" presId="urn:microsoft.com/office/officeart/2005/8/layout/process1"/>
    <dgm:cxn modelId="{AF138453-A1E6-1447-A52C-2479EA760049}" type="presParOf" srcId="{692DCCD6-3ADA-C348-803E-8AEF49296E87}" destId="{CE2562C1-660A-6A4D-BAF3-FE4DFEF34EF2}" srcOrd="0" destOrd="0" presId="urn:microsoft.com/office/officeart/2005/8/layout/process1"/>
    <dgm:cxn modelId="{E217E57A-0C28-7548-ABCA-251C807DF975}" type="presParOf" srcId="{A40037A3-4BA3-9C4D-A069-CCE21DF6D82C}" destId="{5C98309E-12C7-284C-AF60-7EE8E8F877BA}"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285A3D0-153E-4952-83EB-9931CD687811}" type="doc">
      <dgm:prSet loTypeId="urn:microsoft.com/office/officeart/2005/8/layout/arrow5" loCatId="relationship" qsTypeId="urn:microsoft.com/office/officeart/2005/8/quickstyle/simple1" qsCatId="simple" csTypeId="urn:microsoft.com/office/officeart/2005/8/colors/accent4_2" csCatId="accent4" phldr="1"/>
      <dgm:spPr/>
      <dgm:t>
        <a:bodyPr/>
        <a:lstStyle/>
        <a:p>
          <a:endParaRPr lang="en-US"/>
        </a:p>
      </dgm:t>
    </dgm:pt>
    <dgm:pt modelId="{0D5738A8-08D5-448C-ACA3-CCC25A5322AB}">
      <dgm:prSet/>
      <dgm:spPr/>
      <dgm:t>
        <a:bodyPr/>
        <a:lstStyle/>
        <a:p>
          <a:r>
            <a:rPr lang="en-US" b="0" i="0"/>
            <a:t>The St. Petersburg Paradox remains relevant today in the field of economics, particularly in decision theory and behavioral economics. The paradox challenges the traditional economic theory of rational decision-making, which assumes that individuals make decisions based solely on expected values. The paradox highlights the fact that individuals may not always act rationally, and that other factors such as psychological biases and preferences may also influence their decisions.</a:t>
          </a:r>
          <a:endParaRPr lang="en-US"/>
        </a:p>
      </dgm:t>
    </dgm:pt>
    <dgm:pt modelId="{45E82EFF-94D7-4B83-916C-389236F2E2E7}" type="parTrans" cxnId="{BB9014C3-D284-4B55-9C5F-552EED8A04D7}">
      <dgm:prSet/>
      <dgm:spPr/>
      <dgm:t>
        <a:bodyPr/>
        <a:lstStyle/>
        <a:p>
          <a:endParaRPr lang="en-US"/>
        </a:p>
      </dgm:t>
    </dgm:pt>
    <dgm:pt modelId="{8A101D31-2E5F-4D93-B960-1DEF43F790DA}" type="sibTrans" cxnId="{BB9014C3-D284-4B55-9C5F-552EED8A04D7}">
      <dgm:prSet/>
      <dgm:spPr/>
      <dgm:t>
        <a:bodyPr/>
        <a:lstStyle/>
        <a:p>
          <a:endParaRPr lang="en-US"/>
        </a:p>
      </dgm:t>
    </dgm:pt>
    <dgm:pt modelId="{5CB95289-0558-4B97-8FFA-D9B9C2BF6E17}">
      <dgm:prSet/>
      <dgm:spPr/>
      <dgm:t>
        <a:bodyPr/>
        <a:lstStyle/>
        <a:p>
          <a:r>
            <a:rPr lang="en-US" b="0" i="0" dirty="0"/>
            <a:t>Moreover, the paradox has also led to the development of alternative theories such as utility theory, which takes into account the subjective preferences of individuals. Utility theory has become an essential concept in modern economics, particularly in behavioral economics, which seeks to understand how individuals make decisions in the face of uncertainty and imperfect information.</a:t>
          </a:r>
          <a:endParaRPr lang="en-US" dirty="0"/>
        </a:p>
      </dgm:t>
    </dgm:pt>
    <dgm:pt modelId="{F3681B1A-54F0-4A65-B45A-13A268343114}" type="parTrans" cxnId="{40D0F466-251F-4D68-9CB6-EB0BCD38648C}">
      <dgm:prSet/>
      <dgm:spPr/>
      <dgm:t>
        <a:bodyPr/>
        <a:lstStyle/>
        <a:p>
          <a:endParaRPr lang="en-US"/>
        </a:p>
      </dgm:t>
    </dgm:pt>
    <dgm:pt modelId="{DD721644-2C6C-4F14-9A95-F66CC10CD4C0}" type="sibTrans" cxnId="{40D0F466-251F-4D68-9CB6-EB0BCD38648C}">
      <dgm:prSet/>
      <dgm:spPr/>
      <dgm:t>
        <a:bodyPr/>
        <a:lstStyle/>
        <a:p>
          <a:endParaRPr lang="en-US"/>
        </a:p>
      </dgm:t>
    </dgm:pt>
    <dgm:pt modelId="{9624E1E2-6EB1-6249-92B7-52FC6C14242E}" type="pres">
      <dgm:prSet presAssocID="{D285A3D0-153E-4952-83EB-9931CD687811}" presName="diagram" presStyleCnt="0">
        <dgm:presLayoutVars>
          <dgm:dir/>
          <dgm:resizeHandles val="exact"/>
        </dgm:presLayoutVars>
      </dgm:prSet>
      <dgm:spPr/>
    </dgm:pt>
    <dgm:pt modelId="{1B227792-521B-BE4A-A1F7-973DCCC323EC}" type="pres">
      <dgm:prSet presAssocID="{0D5738A8-08D5-448C-ACA3-CCC25A5322AB}" presName="arrow" presStyleLbl="node1" presStyleIdx="0" presStyleCnt="2">
        <dgm:presLayoutVars>
          <dgm:bulletEnabled val="1"/>
        </dgm:presLayoutVars>
      </dgm:prSet>
      <dgm:spPr/>
    </dgm:pt>
    <dgm:pt modelId="{F1DFCD56-75F5-DA4D-BB95-D9B13FDFA54F}" type="pres">
      <dgm:prSet presAssocID="{5CB95289-0558-4B97-8FFA-D9B9C2BF6E17}" presName="arrow" presStyleLbl="node1" presStyleIdx="1" presStyleCnt="2">
        <dgm:presLayoutVars>
          <dgm:bulletEnabled val="1"/>
        </dgm:presLayoutVars>
      </dgm:prSet>
      <dgm:spPr/>
    </dgm:pt>
  </dgm:ptLst>
  <dgm:cxnLst>
    <dgm:cxn modelId="{40D0F466-251F-4D68-9CB6-EB0BCD38648C}" srcId="{D285A3D0-153E-4952-83EB-9931CD687811}" destId="{5CB95289-0558-4B97-8FFA-D9B9C2BF6E17}" srcOrd="1" destOrd="0" parTransId="{F3681B1A-54F0-4A65-B45A-13A268343114}" sibTransId="{DD721644-2C6C-4F14-9A95-F66CC10CD4C0}"/>
    <dgm:cxn modelId="{BB9014C3-D284-4B55-9C5F-552EED8A04D7}" srcId="{D285A3D0-153E-4952-83EB-9931CD687811}" destId="{0D5738A8-08D5-448C-ACA3-CCC25A5322AB}" srcOrd="0" destOrd="0" parTransId="{45E82EFF-94D7-4B83-916C-389236F2E2E7}" sibTransId="{8A101D31-2E5F-4D93-B960-1DEF43F790DA}"/>
    <dgm:cxn modelId="{4C8720CC-6369-0C4F-B4C8-A357B167B902}" type="presOf" srcId="{D285A3D0-153E-4952-83EB-9931CD687811}" destId="{9624E1E2-6EB1-6249-92B7-52FC6C14242E}" srcOrd="0" destOrd="0" presId="urn:microsoft.com/office/officeart/2005/8/layout/arrow5"/>
    <dgm:cxn modelId="{4C6724DB-980C-B64B-8A32-78D672FCD125}" type="presOf" srcId="{5CB95289-0558-4B97-8FFA-D9B9C2BF6E17}" destId="{F1DFCD56-75F5-DA4D-BB95-D9B13FDFA54F}" srcOrd="0" destOrd="0" presId="urn:microsoft.com/office/officeart/2005/8/layout/arrow5"/>
    <dgm:cxn modelId="{4DB69AF6-76E2-FA43-A79C-AC1F19D43790}" type="presOf" srcId="{0D5738A8-08D5-448C-ACA3-CCC25A5322AB}" destId="{1B227792-521B-BE4A-A1F7-973DCCC323EC}" srcOrd="0" destOrd="0" presId="urn:microsoft.com/office/officeart/2005/8/layout/arrow5"/>
    <dgm:cxn modelId="{62EF4EFF-C570-094F-850D-644F9E6C3EA3}" type="presParOf" srcId="{9624E1E2-6EB1-6249-92B7-52FC6C14242E}" destId="{1B227792-521B-BE4A-A1F7-973DCCC323EC}" srcOrd="0" destOrd="0" presId="urn:microsoft.com/office/officeart/2005/8/layout/arrow5"/>
    <dgm:cxn modelId="{7DD0053A-6DC2-7E44-BF49-66CBA3C33B9D}" type="presParOf" srcId="{9624E1E2-6EB1-6249-92B7-52FC6C14242E}" destId="{F1DFCD56-75F5-DA4D-BB95-D9B13FDFA54F}"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DF52F47-7D74-4AD2-97CB-FD55E0972CD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0938208-1E6F-4D6D-9D8A-46DF4C34F072}">
      <dgm:prSet/>
      <dgm:spPr/>
      <dgm:t>
        <a:bodyPr/>
        <a:lstStyle/>
        <a:p>
          <a:pPr>
            <a:lnSpc>
              <a:spcPct val="100000"/>
            </a:lnSpc>
          </a:pPr>
          <a:r>
            <a:rPr lang="en-US" b="0" i="0" dirty="0"/>
            <a:t>Despite its continued relevance, the St. Petersburg Paradox has also been subject to controversy and criticism. One of the main controversies surrounding the paradox is its assumption of infinite wealth, which is not realistic in the real world. Some economists argue that the paradox is only a theoretical concept and has little practical relevance.</a:t>
          </a:r>
          <a:endParaRPr lang="en-US" dirty="0"/>
        </a:p>
      </dgm:t>
    </dgm:pt>
    <dgm:pt modelId="{04462C1C-1C2E-4C7A-A9FC-11A65BB3A667}" type="parTrans" cxnId="{9CC51879-5679-4B95-9A60-575A7BDED79C}">
      <dgm:prSet/>
      <dgm:spPr/>
      <dgm:t>
        <a:bodyPr/>
        <a:lstStyle/>
        <a:p>
          <a:endParaRPr lang="en-US"/>
        </a:p>
      </dgm:t>
    </dgm:pt>
    <dgm:pt modelId="{4AC77240-E2D3-4350-AA42-6B9636208733}" type="sibTrans" cxnId="{9CC51879-5679-4B95-9A60-575A7BDED79C}">
      <dgm:prSet/>
      <dgm:spPr/>
      <dgm:t>
        <a:bodyPr/>
        <a:lstStyle/>
        <a:p>
          <a:endParaRPr lang="en-US"/>
        </a:p>
      </dgm:t>
    </dgm:pt>
    <dgm:pt modelId="{7B8BD828-D43C-4981-939F-B424E70ED78A}">
      <dgm:prSet/>
      <dgm:spPr/>
      <dgm:t>
        <a:bodyPr/>
        <a:lstStyle/>
        <a:p>
          <a:pPr>
            <a:lnSpc>
              <a:spcPct val="100000"/>
            </a:lnSpc>
          </a:pPr>
          <a:r>
            <a:rPr lang="en-US" b="0" i="0"/>
            <a:t>Moreover, the paradox has been criticized for its lack of applicability in situations where individuals have limited information or when probabilities are uncertain. Some economists argue that the paradox is only relevant in idealized situations with perfect information and probability.</a:t>
          </a:r>
          <a:endParaRPr lang="en-US"/>
        </a:p>
      </dgm:t>
    </dgm:pt>
    <dgm:pt modelId="{BF00A82F-26D5-42B9-8533-9638670D989F}" type="parTrans" cxnId="{EEDAC2E3-45C5-44C0-A860-0B23B415B892}">
      <dgm:prSet/>
      <dgm:spPr/>
      <dgm:t>
        <a:bodyPr/>
        <a:lstStyle/>
        <a:p>
          <a:endParaRPr lang="en-US"/>
        </a:p>
      </dgm:t>
    </dgm:pt>
    <dgm:pt modelId="{10E26264-357F-4A7D-8A16-7243EBB53117}" type="sibTrans" cxnId="{EEDAC2E3-45C5-44C0-A860-0B23B415B892}">
      <dgm:prSet/>
      <dgm:spPr/>
      <dgm:t>
        <a:bodyPr/>
        <a:lstStyle/>
        <a:p>
          <a:endParaRPr lang="en-US"/>
        </a:p>
      </dgm:t>
    </dgm:pt>
    <dgm:pt modelId="{97C4657A-1FE9-47B1-88C0-1909AA8F6161}" type="pres">
      <dgm:prSet presAssocID="{ADF52F47-7D74-4AD2-97CB-FD55E0972CD6}" presName="root" presStyleCnt="0">
        <dgm:presLayoutVars>
          <dgm:dir/>
          <dgm:resizeHandles val="exact"/>
        </dgm:presLayoutVars>
      </dgm:prSet>
      <dgm:spPr/>
    </dgm:pt>
    <dgm:pt modelId="{8A2FCD09-6375-4F41-BE4F-1C7520A49038}" type="pres">
      <dgm:prSet presAssocID="{50938208-1E6F-4D6D-9D8A-46DF4C34F072}" presName="compNode" presStyleCnt="0"/>
      <dgm:spPr/>
    </dgm:pt>
    <dgm:pt modelId="{E0DB17A7-110D-48FC-91BC-316F5B334EF7}" type="pres">
      <dgm:prSet presAssocID="{50938208-1E6F-4D6D-9D8A-46DF4C34F072}" presName="bgRect" presStyleLbl="bgShp" presStyleIdx="0" presStyleCnt="2"/>
      <dgm:spPr/>
    </dgm:pt>
    <dgm:pt modelId="{DB32E759-88DA-4247-B297-2A0BB79A5FED}" type="pres">
      <dgm:prSet presAssocID="{50938208-1E6F-4D6D-9D8A-46DF4C34F07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otes"/>
        </a:ext>
      </dgm:extLst>
    </dgm:pt>
    <dgm:pt modelId="{76D91D0D-270B-489D-9017-BD717BDC47E5}" type="pres">
      <dgm:prSet presAssocID="{50938208-1E6F-4D6D-9D8A-46DF4C34F072}" presName="spaceRect" presStyleCnt="0"/>
      <dgm:spPr/>
    </dgm:pt>
    <dgm:pt modelId="{3FADCF31-FBE9-4D8A-9639-6DFCD94C1CE8}" type="pres">
      <dgm:prSet presAssocID="{50938208-1E6F-4D6D-9D8A-46DF4C34F072}" presName="parTx" presStyleLbl="revTx" presStyleIdx="0" presStyleCnt="2">
        <dgm:presLayoutVars>
          <dgm:chMax val="0"/>
          <dgm:chPref val="0"/>
        </dgm:presLayoutVars>
      </dgm:prSet>
      <dgm:spPr/>
    </dgm:pt>
    <dgm:pt modelId="{7FF76DCA-D2C0-4F0B-8F31-2BEF0268BB28}" type="pres">
      <dgm:prSet presAssocID="{4AC77240-E2D3-4350-AA42-6B9636208733}" presName="sibTrans" presStyleCnt="0"/>
      <dgm:spPr/>
    </dgm:pt>
    <dgm:pt modelId="{21F0063A-E9AC-45CA-8A15-6B57DF3BDF61}" type="pres">
      <dgm:prSet presAssocID="{7B8BD828-D43C-4981-939F-B424E70ED78A}" presName="compNode" presStyleCnt="0"/>
      <dgm:spPr/>
    </dgm:pt>
    <dgm:pt modelId="{694BD557-5729-4A00-B566-0929032D5AB4}" type="pres">
      <dgm:prSet presAssocID="{7B8BD828-D43C-4981-939F-B424E70ED78A}" presName="bgRect" presStyleLbl="bgShp" presStyleIdx="1" presStyleCnt="2"/>
      <dgm:spPr/>
    </dgm:pt>
    <dgm:pt modelId="{1FC85132-FA2D-4A40-8BBE-C3A348E4A1EB}" type="pres">
      <dgm:prSet presAssocID="{7B8BD828-D43C-4981-939F-B424E70ED78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09DDBDEC-0E9B-423B-9B27-ED36D31583F7}" type="pres">
      <dgm:prSet presAssocID="{7B8BD828-D43C-4981-939F-B424E70ED78A}" presName="spaceRect" presStyleCnt="0"/>
      <dgm:spPr/>
    </dgm:pt>
    <dgm:pt modelId="{C9AF8D8D-7C50-4BAC-8137-3E2DBF685544}" type="pres">
      <dgm:prSet presAssocID="{7B8BD828-D43C-4981-939F-B424E70ED78A}" presName="parTx" presStyleLbl="revTx" presStyleIdx="1" presStyleCnt="2">
        <dgm:presLayoutVars>
          <dgm:chMax val="0"/>
          <dgm:chPref val="0"/>
        </dgm:presLayoutVars>
      </dgm:prSet>
      <dgm:spPr/>
    </dgm:pt>
  </dgm:ptLst>
  <dgm:cxnLst>
    <dgm:cxn modelId="{73C35842-D710-9340-BEBD-4BCBFD2B8494}" type="presOf" srcId="{7B8BD828-D43C-4981-939F-B424E70ED78A}" destId="{C9AF8D8D-7C50-4BAC-8137-3E2DBF685544}" srcOrd="0" destOrd="0" presId="urn:microsoft.com/office/officeart/2018/2/layout/IconVerticalSolidList"/>
    <dgm:cxn modelId="{9CC51879-5679-4B95-9A60-575A7BDED79C}" srcId="{ADF52F47-7D74-4AD2-97CB-FD55E0972CD6}" destId="{50938208-1E6F-4D6D-9D8A-46DF4C34F072}" srcOrd="0" destOrd="0" parTransId="{04462C1C-1C2E-4C7A-A9FC-11A65BB3A667}" sibTransId="{4AC77240-E2D3-4350-AA42-6B9636208733}"/>
    <dgm:cxn modelId="{42A5409C-7D00-8248-A106-CB9885A2CE2C}" type="presOf" srcId="{ADF52F47-7D74-4AD2-97CB-FD55E0972CD6}" destId="{97C4657A-1FE9-47B1-88C0-1909AA8F6161}" srcOrd="0" destOrd="0" presId="urn:microsoft.com/office/officeart/2018/2/layout/IconVerticalSolidList"/>
    <dgm:cxn modelId="{9B95C0C6-E77F-2C44-87F7-51BDC4E6848D}" type="presOf" srcId="{50938208-1E6F-4D6D-9D8A-46DF4C34F072}" destId="{3FADCF31-FBE9-4D8A-9639-6DFCD94C1CE8}" srcOrd="0" destOrd="0" presId="urn:microsoft.com/office/officeart/2018/2/layout/IconVerticalSolidList"/>
    <dgm:cxn modelId="{EEDAC2E3-45C5-44C0-A860-0B23B415B892}" srcId="{ADF52F47-7D74-4AD2-97CB-FD55E0972CD6}" destId="{7B8BD828-D43C-4981-939F-B424E70ED78A}" srcOrd="1" destOrd="0" parTransId="{BF00A82F-26D5-42B9-8533-9638670D989F}" sibTransId="{10E26264-357F-4A7D-8A16-7243EBB53117}"/>
    <dgm:cxn modelId="{0D47D6C2-966B-B846-9F94-25F9E2A60B4D}" type="presParOf" srcId="{97C4657A-1FE9-47B1-88C0-1909AA8F6161}" destId="{8A2FCD09-6375-4F41-BE4F-1C7520A49038}" srcOrd="0" destOrd="0" presId="urn:microsoft.com/office/officeart/2018/2/layout/IconVerticalSolidList"/>
    <dgm:cxn modelId="{45BAFE1D-2301-1C4F-9BA2-52CECCC347C1}" type="presParOf" srcId="{8A2FCD09-6375-4F41-BE4F-1C7520A49038}" destId="{E0DB17A7-110D-48FC-91BC-316F5B334EF7}" srcOrd="0" destOrd="0" presId="urn:microsoft.com/office/officeart/2018/2/layout/IconVerticalSolidList"/>
    <dgm:cxn modelId="{5B335E8B-59C5-FD4D-93B4-C5DDFF4732E2}" type="presParOf" srcId="{8A2FCD09-6375-4F41-BE4F-1C7520A49038}" destId="{DB32E759-88DA-4247-B297-2A0BB79A5FED}" srcOrd="1" destOrd="0" presId="urn:microsoft.com/office/officeart/2018/2/layout/IconVerticalSolidList"/>
    <dgm:cxn modelId="{C4F22721-6864-3D4A-BA7B-9734261DDE54}" type="presParOf" srcId="{8A2FCD09-6375-4F41-BE4F-1C7520A49038}" destId="{76D91D0D-270B-489D-9017-BD717BDC47E5}" srcOrd="2" destOrd="0" presId="urn:microsoft.com/office/officeart/2018/2/layout/IconVerticalSolidList"/>
    <dgm:cxn modelId="{97514968-BF68-BE4D-B323-0FA3FA268652}" type="presParOf" srcId="{8A2FCD09-6375-4F41-BE4F-1C7520A49038}" destId="{3FADCF31-FBE9-4D8A-9639-6DFCD94C1CE8}" srcOrd="3" destOrd="0" presId="urn:microsoft.com/office/officeart/2018/2/layout/IconVerticalSolidList"/>
    <dgm:cxn modelId="{BDBB98B0-6923-FE49-B214-50381BE76F4A}" type="presParOf" srcId="{97C4657A-1FE9-47B1-88C0-1909AA8F6161}" destId="{7FF76DCA-D2C0-4F0B-8F31-2BEF0268BB28}" srcOrd="1" destOrd="0" presId="urn:microsoft.com/office/officeart/2018/2/layout/IconVerticalSolidList"/>
    <dgm:cxn modelId="{DD224D33-4C54-6647-9D3B-6EE165F74FE5}" type="presParOf" srcId="{97C4657A-1FE9-47B1-88C0-1909AA8F6161}" destId="{21F0063A-E9AC-45CA-8A15-6B57DF3BDF61}" srcOrd="2" destOrd="0" presId="urn:microsoft.com/office/officeart/2018/2/layout/IconVerticalSolidList"/>
    <dgm:cxn modelId="{E9EF6DF8-B48F-A04F-9E4E-E114696ADE78}" type="presParOf" srcId="{21F0063A-E9AC-45CA-8A15-6B57DF3BDF61}" destId="{694BD557-5729-4A00-B566-0929032D5AB4}" srcOrd="0" destOrd="0" presId="urn:microsoft.com/office/officeart/2018/2/layout/IconVerticalSolidList"/>
    <dgm:cxn modelId="{B9F3BC55-AF98-9943-8065-6E824A89BAD6}" type="presParOf" srcId="{21F0063A-E9AC-45CA-8A15-6B57DF3BDF61}" destId="{1FC85132-FA2D-4A40-8BBE-C3A348E4A1EB}" srcOrd="1" destOrd="0" presId="urn:microsoft.com/office/officeart/2018/2/layout/IconVerticalSolidList"/>
    <dgm:cxn modelId="{B8E97D1B-6D1B-8A43-9B3C-B953DD677986}" type="presParOf" srcId="{21F0063A-E9AC-45CA-8A15-6B57DF3BDF61}" destId="{09DDBDEC-0E9B-423B-9B27-ED36D31583F7}" srcOrd="2" destOrd="0" presId="urn:microsoft.com/office/officeart/2018/2/layout/IconVerticalSolidList"/>
    <dgm:cxn modelId="{17713292-48DC-A540-9E0F-027BCE52F1FC}" type="presParOf" srcId="{21F0063A-E9AC-45CA-8A15-6B57DF3BDF61}" destId="{C9AF8D8D-7C50-4BAC-8137-3E2DBF68554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C966F-E6B3-9145-9DA2-777F2FF9B448}">
      <dsp:nvSpPr>
        <dsp:cNvPr id="0" name=""/>
        <dsp:cNvSpPr/>
      </dsp:nvSpPr>
      <dsp:spPr>
        <a:xfrm>
          <a:off x="5697448" y="1639113"/>
          <a:ext cx="91440" cy="750076"/>
        </a:xfrm>
        <a:custGeom>
          <a:avLst/>
          <a:gdLst/>
          <a:ahLst/>
          <a:cxnLst/>
          <a:rect l="0" t="0" r="0" b="0"/>
          <a:pathLst>
            <a:path>
              <a:moveTo>
                <a:pt x="45720" y="0"/>
              </a:moveTo>
              <a:lnTo>
                <a:pt x="45720" y="750076"/>
              </a:lnTo>
            </a:path>
          </a:pathLst>
        </a:custGeom>
        <a:noFill/>
        <a:ln w="127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9F1707-F9F4-4040-B56E-8757B0BF689D}">
      <dsp:nvSpPr>
        <dsp:cNvPr id="0" name=""/>
        <dsp:cNvSpPr/>
      </dsp:nvSpPr>
      <dsp:spPr>
        <a:xfrm>
          <a:off x="1301457" y="1411"/>
          <a:ext cx="2579058" cy="163770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FBB719-9666-B94E-B8E3-4E8E5E900F73}">
      <dsp:nvSpPr>
        <dsp:cNvPr id="0" name=""/>
        <dsp:cNvSpPr/>
      </dsp:nvSpPr>
      <dsp:spPr>
        <a:xfrm>
          <a:off x="1588019" y="273645"/>
          <a:ext cx="2579058" cy="163770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defRPr b="1"/>
          </a:pPr>
          <a:r>
            <a:rPr lang="en-US" sz="1000" b="0" i="0" kern="1200"/>
            <a:t>The St. Petersburg Paradox involves a hypothetical gambling game where a fair coin is flipped until it lands on tails. The player receives 2^n dollars, where n is the number of times the coin was flipped before landing on tails. So, for example, if the coin lands on tails on the first flip, the player receives $2^1 = $2. If it lands on tails on the second flip, the player receives $2^2 = $4. And so on.</a:t>
          </a:r>
          <a:endParaRPr lang="en-US" sz="1000" kern="1200" dirty="0"/>
        </a:p>
      </dsp:txBody>
      <dsp:txXfrm>
        <a:off x="1635986" y="321612"/>
        <a:ext cx="2483124" cy="1541768"/>
      </dsp:txXfrm>
    </dsp:sp>
    <dsp:sp modelId="{0CCE8BBD-7931-C14C-901A-B7C227910B16}">
      <dsp:nvSpPr>
        <dsp:cNvPr id="0" name=""/>
        <dsp:cNvSpPr/>
      </dsp:nvSpPr>
      <dsp:spPr>
        <a:xfrm>
          <a:off x="4453639" y="1411"/>
          <a:ext cx="2579058" cy="163770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52DD46-F080-9F4F-9337-4A6FE01ACE75}">
      <dsp:nvSpPr>
        <dsp:cNvPr id="0" name=""/>
        <dsp:cNvSpPr/>
      </dsp:nvSpPr>
      <dsp:spPr>
        <a:xfrm>
          <a:off x="4740201" y="273645"/>
          <a:ext cx="2579058" cy="163770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defRPr b="1"/>
          </a:pPr>
          <a:r>
            <a:rPr lang="en-US" sz="1000" b="0" i="0" kern="1200"/>
            <a:t>The expected value of the game can be calculated by taking the sum of the probability of each outcome multiplied by its payoff. In this case, the probability of the coin landing on tails on the nth flip is 1/2^n, and the payoff is 2^n dollars. So, the expected value of the game is:</a:t>
          </a:r>
          <a:endParaRPr lang="en-US" sz="1000" kern="1200"/>
        </a:p>
      </dsp:txBody>
      <dsp:txXfrm>
        <a:off x="4788168" y="321612"/>
        <a:ext cx="2483124" cy="1541768"/>
      </dsp:txXfrm>
    </dsp:sp>
    <dsp:sp modelId="{6A477656-3485-1E48-A474-5D3122913F5D}">
      <dsp:nvSpPr>
        <dsp:cNvPr id="0" name=""/>
        <dsp:cNvSpPr/>
      </dsp:nvSpPr>
      <dsp:spPr>
        <a:xfrm>
          <a:off x="4453639" y="2389189"/>
          <a:ext cx="2579058" cy="163770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971572-6B18-DB43-B928-6A6E66CB260F}">
      <dsp:nvSpPr>
        <dsp:cNvPr id="0" name=""/>
        <dsp:cNvSpPr/>
      </dsp:nvSpPr>
      <dsp:spPr>
        <a:xfrm>
          <a:off x="4740201" y="2661423"/>
          <a:ext cx="2579058" cy="163770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ct val="35000"/>
            </a:spcAft>
            <a:buNone/>
          </a:pPr>
          <a:r>
            <a:rPr lang="en-US" sz="1000" b="0" i="0" kern="1200"/>
            <a:t>E(X) = (1/2)($2) + (1/4)($4) + (1/8)($8) + ...</a:t>
          </a:r>
          <a:endParaRPr lang="en-US" sz="1000" kern="1200"/>
        </a:p>
      </dsp:txBody>
      <dsp:txXfrm>
        <a:off x="4788168" y="2709390"/>
        <a:ext cx="2483124" cy="1541768"/>
      </dsp:txXfrm>
    </dsp:sp>
    <dsp:sp modelId="{F08A4DD5-86A4-3845-BBC5-4BCCF759D452}">
      <dsp:nvSpPr>
        <dsp:cNvPr id="0" name=""/>
        <dsp:cNvSpPr/>
      </dsp:nvSpPr>
      <dsp:spPr>
        <a:xfrm>
          <a:off x="7605822" y="1411"/>
          <a:ext cx="2579058" cy="163770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8CA94B-F34E-5A4D-A438-FCD2226D327E}">
      <dsp:nvSpPr>
        <dsp:cNvPr id="0" name=""/>
        <dsp:cNvSpPr/>
      </dsp:nvSpPr>
      <dsp:spPr>
        <a:xfrm>
          <a:off x="7892384" y="273645"/>
          <a:ext cx="2579058" cy="163770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defRPr b="1"/>
          </a:pPr>
          <a:r>
            <a:rPr lang="en-US" sz="1000" b="0" i="0" kern="1200"/>
            <a:t>This infinite series diverges, meaning it goes to infinity. So, according to traditional decision theory, a rational person should be willing to pay any amount of money to play this game. However, in reality, most people are not willing to pay an infinite amount, leading to the paradox.</a:t>
          </a:r>
          <a:endParaRPr lang="en-US" sz="1000" kern="1200"/>
        </a:p>
      </dsp:txBody>
      <dsp:txXfrm>
        <a:off x="7940351" y="321612"/>
        <a:ext cx="2483124" cy="15417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7BB66-C0C3-584A-B707-5A3CCA7FDA94}">
      <dsp:nvSpPr>
        <dsp:cNvPr id="0" name=""/>
        <dsp:cNvSpPr/>
      </dsp:nvSpPr>
      <dsp:spPr>
        <a:xfrm>
          <a:off x="0" y="0"/>
          <a:ext cx="9982676" cy="198024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0" i="0" kern="1200" dirty="0"/>
            <a:t>Despite these criticisms, many economists and scholars continue to argue that the St. Petersburg Paradox remains relevant and valuable for understanding decision-making behavior. Proponents of the paradox argue that it serves as a useful theoretical tool for exploring the limits of traditional economic theory and the assumptions of rationality.</a:t>
          </a:r>
          <a:endParaRPr lang="en-US" sz="1800" kern="1200" dirty="0"/>
        </a:p>
      </dsp:txBody>
      <dsp:txXfrm>
        <a:off x="57999" y="57999"/>
        <a:ext cx="7935936" cy="1864249"/>
      </dsp:txXfrm>
    </dsp:sp>
    <dsp:sp modelId="{DAC9CA4C-0558-4845-8987-9A8B2EE285B4}">
      <dsp:nvSpPr>
        <dsp:cNvPr id="0" name=""/>
        <dsp:cNvSpPr/>
      </dsp:nvSpPr>
      <dsp:spPr>
        <a:xfrm>
          <a:off x="1761648" y="2420302"/>
          <a:ext cx="9982676" cy="198024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0" i="0" kern="1200"/>
            <a:t>Moreover, some economists have proposed modifications to the original game, such as introducing a maximum bet limit, to address some of the criticisms and make it more applicable to real-world situations. Additionally, researchers have also used the paradox as a basis for empirical studies on decision-making behavior and preferences, contributing to the development of behavioral economics.</a:t>
          </a:r>
          <a:endParaRPr lang="en-US" sz="1800" kern="1200"/>
        </a:p>
      </dsp:txBody>
      <dsp:txXfrm>
        <a:off x="1819647" y="2478301"/>
        <a:ext cx="6817868" cy="1864249"/>
      </dsp:txXfrm>
    </dsp:sp>
    <dsp:sp modelId="{27F8DE5A-3888-8C4D-A8B9-9E115904776C}">
      <dsp:nvSpPr>
        <dsp:cNvPr id="0" name=""/>
        <dsp:cNvSpPr/>
      </dsp:nvSpPr>
      <dsp:spPr>
        <a:xfrm>
          <a:off x="8695515" y="1556694"/>
          <a:ext cx="1287160" cy="1287160"/>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985126" y="1556694"/>
        <a:ext cx="707938" cy="96858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5A472-FE68-724C-925F-F76A5BEEE62D}">
      <dsp:nvSpPr>
        <dsp:cNvPr id="0" name=""/>
        <dsp:cNvSpPr/>
      </dsp:nvSpPr>
      <dsp:spPr>
        <a:xfrm>
          <a:off x="0" y="0"/>
          <a:ext cx="8722360" cy="93232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The St. Petersburg Paradox is an important concept in economic theory because it challenges traditional assumptions about rational decision-making. The paradox demonstrates that individuals do not always make decisions based solely on the potential monetary outcome, but also consider factors such as risk and uncertainty. </a:t>
          </a:r>
          <a:endParaRPr lang="en-US" sz="1400" kern="1200"/>
        </a:p>
      </dsp:txBody>
      <dsp:txXfrm>
        <a:off x="27307" y="27307"/>
        <a:ext cx="7716308" cy="877710"/>
      </dsp:txXfrm>
    </dsp:sp>
    <dsp:sp modelId="{259D6E3E-F5D6-AA49-9456-EF1E59DBBE2E}">
      <dsp:nvSpPr>
        <dsp:cNvPr id="0" name=""/>
        <dsp:cNvSpPr/>
      </dsp:nvSpPr>
      <dsp:spPr>
        <a:xfrm>
          <a:off x="769619" y="1087711"/>
          <a:ext cx="8722360" cy="932324"/>
        </a:xfrm>
        <a:prstGeom prst="roundRect">
          <a:avLst>
            <a:gd name="adj" fmla="val 10000"/>
          </a:avLst>
        </a:prstGeom>
        <a:solidFill>
          <a:schemeClr val="accent5">
            <a:hueOff val="-119936"/>
            <a:satOff val="-4449"/>
            <a:lumOff val="705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The paradox has spurred research in areas such as behavioral economics and game theory, and has led to the development of alternative decision-making models that take into account the limitations of rational choice theory. </a:t>
          </a:r>
          <a:endParaRPr lang="en-US" sz="1400" kern="1200"/>
        </a:p>
      </dsp:txBody>
      <dsp:txXfrm>
        <a:off x="796926" y="1115018"/>
        <a:ext cx="7292115" cy="877710"/>
      </dsp:txXfrm>
    </dsp:sp>
    <dsp:sp modelId="{FA7729E5-0654-D14A-820B-78B37F3B2795}">
      <dsp:nvSpPr>
        <dsp:cNvPr id="0" name=""/>
        <dsp:cNvSpPr/>
      </dsp:nvSpPr>
      <dsp:spPr>
        <a:xfrm>
          <a:off x="1539239" y="2175423"/>
          <a:ext cx="8722360" cy="932324"/>
        </a:xfrm>
        <a:prstGeom prst="roundRect">
          <a:avLst>
            <a:gd name="adj" fmla="val 10000"/>
          </a:avLst>
        </a:prstGeom>
        <a:solidFill>
          <a:schemeClr val="accent5">
            <a:hueOff val="-239873"/>
            <a:satOff val="-8897"/>
            <a:lumOff val="1411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Overall, the St. Petersburg Paradox highlights the importance of understanding the complex nature of decision-making in economic theory and the need to continue exploring new models to better capture human behavior.</a:t>
          </a:r>
          <a:endParaRPr lang="en-US" sz="1400" kern="1200"/>
        </a:p>
      </dsp:txBody>
      <dsp:txXfrm>
        <a:off x="1566546" y="2202730"/>
        <a:ext cx="7292115" cy="877710"/>
      </dsp:txXfrm>
    </dsp:sp>
    <dsp:sp modelId="{7843EBA2-9F5C-B942-BEA9-6B40738626F2}">
      <dsp:nvSpPr>
        <dsp:cNvPr id="0" name=""/>
        <dsp:cNvSpPr/>
      </dsp:nvSpPr>
      <dsp:spPr>
        <a:xfrm>
          <a:off x="8116349" y="707012"/>
          <a:ext cx="606010" cy="606010"/>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252701" y="707012"/>
        <a:ext cx="333306" cy="456023"/>
      </dsp:txXfrm>
    </dsp:sp>
    <dsp:sp modelId="{1CE23A47-3D17-F14C-B56E-0602319B901F}">
      <dsp:nvSpPr>
        <dsp:cNvPr id="0" name=""/>
        <dsp:cNvSpPr/>
      </dsp:nvSpPr>
      <dsp:spPr>
        <a:xfrm>
          <a:off x="8885969" y="1788508"/>
          <a:ext cx="606010" cy="606010"/>
        </a:xfrm>
        <a:prstGeom prst="downArrow">
          <a:avLst>
            <a:gd name="adj1" fmla="val 55000"/>
            <a:gd name="adj2" fmla="val 45000"/>
          </a:avLst>
        </a:prstGeom>
        <a:solidFill>
          <a:schemeClr val="accent5">
            <a:tint val="40000"/>
            <a:alpha val="90000"/>
            <a:hueOff val="-135874"/>
            <a:satOff val="-1995"/>
            <a:lumOff val="2856"/>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022321" y="1788508"/>
        <a:ext cx="333306" cy="45602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2E8483-09DD-8242-AC00-7CF7CF90DCD6}">
      <dsp:nvSpPr>
        <dsp:cNvPr id="0" name=""/>
        <dsp:cNvSpPr/>
      </dsp:nvSpPr>
      <dsp:spPr>
        <a:xfrm>
          <a:off x="0" y="16712"/>
          <a:ext cx="10261599" cy="57914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a:t>Bernoulli, D. (1738). Specimen theoriae novae de mensura sortis. Commentarii academiae scientiarum imperialis Petropolitanae, 5, 175-192.</a:t>
          </a:r>
          <a:endParaRPr lang="en-US" sz="1500" kern="1200"/>
        </a:p>
      </dsp:txBody>
      <dsp:txXfrm>
        <a:off x="28272" y="44984"/>
        <a:ext cx="10205055" cy="522605"/>
      </dsp:txXfrm>
    </dsp:sp>
    <dsp:sp modelId="{7FDF01D3-E624-7641-9393-0395B564DB11}">
      <dsp:nvSpPr>
        <dsp:cNvPr id="0" name=""/>
        <dsp:cNvSpPr/>
      </dsp:nvSpPr>
      <dsp:spPr>
        <a:xfrm>
          <a:off x="0" y="639062"/>
          <a:ext cx="10261599" cy="57914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a:t>Pascal, B. (1654). De l’esprit géométrique et de l’art de persuader.</a:t>
          </a:r>
          <a:endParaRPr lang="en-US" sz="1500" kern="1200"/>
        </a:p>
      </dsp:txBody>
      <dsp:txXfrm>
        <a:off x="28272" y="667334"/>
        <a:ext cx="10205055" cy="522605"/>
      </dsp:txXfrm>
    </dsp:sp>
    <dsp:sp modelId="{838BDF4E-6C7B-3F47-8C13-63B19F509943}">
      <dsp:nvSpPr>
        <dsp:cNvPr id="0" name=""/>
        <dsp:cNvSpPr/>
      </dsp:nvSpPr>
      <dsp:spPr>
        <a:xfrm>
          <a:off x="0" y="1261412"/>
          <a:ext cx="10261599" cy="57914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a:t>Savage, L. J. (1954). The Foundations of Statistics. John Wiley &amp; Sons.</a:t>
          </a:r>
          <a:endParaRPr lang="en-US" sz="1500" kern="1200"/>
        </a:p>
      </dsp:txBody>
      <dsp:txXfrm>
        <a:off x="28272" y="1289684"/>
        <a:ext cx="10205055" cy="522605"/>
      </dsp:txXfrm>
    </dsp:sp>
    <dsp:sp modelId="{D4413891-C3E0-414D-84B4-B0B1C988C375}">
      <dsp:nvSpPr>
        <dsp:cNvPr id="0" name=""/>
        <dsp:cNvSpPr/>
      </dsp:nvSpPr>
      <dsp:spPr>
        <a:xfrm>
          <a:off x="0" y="1883762"/>
          <a:ext cx="10261599" cy="57914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a:t>Kahneman, D., &amp; Tversky, A. (1979). Prospect Theory: An Analysis of Decision under Risk. Econometrica, 47(2), 263-291.</a:t>
          </a:r>
          <a:endParaRPr lang="en-US" sz="1500" kern="1200"/>
        </a:p>
      </dsp:txBody>
      <dsp:txXfrm>
        <a:off x="28272" y="1912034"/>
        <a:ext cx="10205055" cy="522605"/>
      </dsp:txXfrm>
    </dsp:sp>
    <dsp:sp modelId="{BAC4FCC3-0F33-2A4B-B313-2F621544D56D}">
      <dsp:nvSpPr>
        <dsp:cNvPr id="0" name=""/>
        <dsp:cNvSpPr/>
      </dsp:nvSpPr>
      <dsp:spPr>
        <a:xfrm>
          <a:off x="0" y="2506112"/>
          <a:ext cx="10261599" cy="57914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a:t>Von Neumann, J., &amp; Morgenstern, O. (1944). Theory of Games and Economic Behavior. Princeton University Press.</a:t>
          </a:r>
          <a:endParaRPr lang="en-US" sz="1500" kern="1200"/>
        </a:p>
      </dsp:txBody>
      <dsp:txXfrm>
        <a:off x="28272" y="2534384"/>
        <a:ext cx="10205055" cy="5226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D38871-5FD4-B349-BCD2-7D0B141172F2}">
      <dsp:nvSpPr>
        <dsp:cNvPr id="0" name=""/>
        <dsp:cNvSpPr/>
      </dsp:nvSpPr>
      <dsp:spPr>
        <a:xfrm>
          <a:off x="0" y="161184"/>
          <a:ext cx="6096000" cy="13689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i="0" kern="1200"/>
            <a:t>The St. Petersburg Paradox involves a hypothetical gambling game that can be played as follows:</a:t>
          </a:r>
          <a:endParaRPr lang="en-US" sz="2600" kern="1200"/>
        </a:p>
      </dsp:txBody>
      <dsp:txXfrm>
        <a:off x="66824" y="228008"/>
        <a:ext cx="5962352" cy="1235252"/>
      </dsp:txXfrm>
    </dsp:sp>
    <dsp:sp modelId="{1DD1F4D2-C32C-F643-9A5B-ECDCAE04D3F2}">
      <dsp:nvSpPr>
        <dsp:cNvPr id="0" name=""/>
        <dsp:cNvSpPr/>
      </dsp:nvSpPr>
      <dsp:spPr>
        <a:xfrm>
          <a:off x="0" y="1530085"/>
          <a:ext cx="6096000" cy="516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3020" rIns="184912" bIns="33020" numCol="1" spcCol="1270" anchor="t" anchorCtr="0">
          <a:noAutofit/>
        </a:bodyPr>
        <a:lstStyle/>
        <a:p>
          <a:pPr marL="228600" lvl="1" indent="-228600" algn="l" defTabSz="889000">
            <a:lnSpc>
              <a:spcPct val="90000"/>
            </a:lnSpc>
            <a:spcBef>
              <a:spcPct val="0"/>
            </a:spcBef>
            <a:spcAft>
              <a:spcPct val="20000"/>
            </a:spcAft>
            <a:buFont typeface="+mj-lt"/>
            <a:buAutoNum type="arabicPeriod"/>
          </a:pPr>
          <a:r>
            <a:rPr lang="en-US" sz="2000" b="0" i="0" kern="1200" dirty="0"/>
            <a:t>A fair coin is flipped until it lands on tails.</a:t>
          </a:r>
          <a:endParaRPr lang="en-US" sz="2000" kern="1200" dirty="0"/>
        </a:p>
        <a:p>
          <a:pPr marL="228600" lvl="1" indent="-228600" algn="l" defTabSz="889000">
            <a:lnSpc>
              <a:spcPct val="90000"/>
            </a:lnSpc>
            <a:spcBef>
              <a:spcPct val="0"/>
            </a:spcBef>
            <a:spcAft>
              <a:spcPct val="20000"/>
            </a:spcAft>
            <a:buFont typeface="+mj-lt"/>
            <a:buAutoNum type="arabicPeriod"/>
          </a:pPr>
          <a:r>
            <a:rPr lang="en-US" sz="2000" b="0" i="0" kern="1200" dirty="0"/>
            <a:t>The player receives 2^n dollars, where n is the number of times the coin was flipped before landing on tails.</a:t>
          </a:r>
          <a:endParaRPr lang="en-US" sz="2000" kern="1200" dirty="0"/>
        </a:p>
        <a:p>
          <a:pPr marL="228600" lvl="1" indent="-228600" algn="l" defTabSz="889000">
            <a:lnSpc>
              <a:spcPct val="90000"/>
            </a:lnSpc>
            <a:spcBef>
              <a:spcPct val="0"/>
            </a:spcBef>
            <a:spcAft>
              <a:spcPct val="20000"/>
            </a:spcAft>
            <a:buFont typeface="+mj-lt"/>
            <a:buAutoNum type="arabicPeriod"/>
          </a:pPr>
          <a:r>
            <a:rPr lang="en-US" sz="2000" b="0" i="0" kern="1200" dirty="0"/>
            <a:t>The player pays an entry fee to play the game.</a:t>
          </a:r>
          <a:endParaRPr lang="en-US" sz="2000" kern="1200" dirty="0"/>
        </a:p>
        <a:p>
          <a:pPr marL="228600" lvl="1" indent="-228600" algn="l" defTabSz="889000">
            <a:lnSpc>
              <a:spcPct val="90000"/>
            </a:lnSpc>
            <a:spcBef>
              <a:spcPct val="0"/>
            </a:spcBef>
            <a:spcAft>
              <a:spcPct val="20000"/>
            </a:spcAft>
            <a:buChar char="•"/>
          </a:pPr>
          <a:r>
            <a:rPr lang="en-US" sz="2000" b="0" i="0" kern="1200" dirty="0"/>
            <a:t>For example, if the coin lands on tails on the first flip, the player receives $2^1 = $2. If it lands on tails on the second flip, the player receives $2^2 = $4. And so on.</a:t>
          </a:r>
          <a:endParaRPr lang="en-US" sz="2000" kern="1200" dirty="0"/>
        </a:p>
        <a:p>
          <a:pPr marL="228600" lvl="1" indent="-228600" algn="l" defTabSz="889000">
            <a:lnSpc>
              <a:spcPct val="90000"/>
            </a:lnSpc>
            <a:spcBef>
              <a:spcPct val="0"/>
            </a:spcBef>
            <a:spcAft>
              <a:spcPct val="20000"/>
            </a:spcAft>
            <a:buChar char="•"/>
          </a:pPr>
          <a:r>
            <a:rPr lang="en-US" sz="2000" b="0" i="0" kern="1200" dirty="0"/>
            <a:t>The entry fee for the game is typically low, such as $1. This means that the expected value of the game is infinite, as we saw on the previous slide. However, most people are not willing to pay an infinite amount to play the game.</a:t>
          </a:r>
          <a:endParaRPr lang="en-US" sz="2000" kern="1200" dirty="0"/>
        </a:p>
        <a:p>
          <a:pPr marL="228600" lvl="1" indent="-228600" algn="l" defTabSz="889000">
            <a:lnSpc>
              <a:spcPct val="90000"/>
            </a:lnSpc>
            <a:spcBef>
              <a:spcPct val="0"/>
            </a:spcBef>
            <a:spcAft>
              <a:spcPct val="20000"/>
            </a:spcAft>
            <a:buChar char="•"/>
          </a:pPr>
          <a:r>
            <a:rPr lang="en-US" sz="2000" b="0" i="0" kern="1200"/>
            <a:t>This creates the paradox, as traditional decision theory would suggest that a rational person should be willing to pay any amount to play the game, but most people are not.</a:t>
          </a:r>
          <a:endParaRPr lang="en-US" sz="2000" kern="1200"/>
        </a:p>
      </dsp:txBody>
      <dsp:txXfrm>
        <a:off x="0" y="1530085"/>
        <a:ext cx="6096000" cy="51667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E026A-8AFC-2541-91D3-9D7DFC960ABD}">
      <dsp:nvSpPr>
        <dsp:cNvPr id="0" name=""/>
        <dsp:cNvSpPr/>
      </dsp:nvSpPr>
      <dsp:spPr>
        <a:xfrm>
          <a:off x="5818" y="858608"/>
          <a:ext cx="1803657" cy="265475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t>In probability theory, the expected value is a way to measure the average outcome of a random variable. For the St. Petersburg Paradox, the expected value of the game is calculated by multiplying the payout of each outcome by its respective probability, then summing up the values.</a:t>
          </a:r>
          <a:endParaRPr lang="en-US" sz="1300" kern="1200"/>
        </a:p>
      </dsp:txBody>
      <dsp:txXfrm>
        <a:off x="58645" y="911435"/>
        <a:ext cx="1698003" cy="2549104"/>
      </dsp:txXfrm>
    </dsp:sp>
    <dsp:sp modelId="{E09212AC-7851-2E47-A2B4-C0FB7CEC070F}">
      <dsp:nvSpPr>
        <dsp:cNvPr id="0" name=""/>
        <dsp:cNvSpPr/>
      </dsp:nvSpPr>
      <dsp:spPr>
        <a:xfrm>
          <a:off x="1989841" y="1962333"/>
          <a:ext cx="382375" cy="44730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989841" y="2051794"/>
        <a:ext cx="267663" cy="268385"/>
      </dsp:txXfrm>
    </dsp:sp>
    <dsp:sp modelId="{66D6FC93-40FA-2148-968B-8B0DBD41B82E}">
      <dsp:nvSpPr>
        <dsp:cNvPr id="0" name=""/>
        <dsp:cNvSpPr/>
      </dsp:nvSpPr>
      <dsp:spPr>
        <a:xfrm>
          <a:off x="2530938" y="858608"/>
          <a:ext cx="1803657" cy="265475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t>For example, if the probability of winning $1 is 1/2, the probability of winning $2 is 1/4, the probability of winning $4 is 1/8, and so on, the expected value of the game is:</a:t>
          </a:r>
          <a:endParaRPr lang="en-US" sz="1300" kern="1200"/>
        </a:p>
      </dsp:txBody>
      <dsp:txXfrm>
        <a:off x="2583765" y="911435"/>
        <a:ext cx="1698003" cy="2549104"/>
      </dsp:txXfrm>
    </dsp:sp>
    <dsp:sp modelId="{8961C6FF-C3DA-064B-905A-AC77D86E71FF}">
      <dsp:nvSpPr>
        <dsp:cNvPr id="0" name=""/>
        <dsp:cNvSpPr/>
      </dsp:nvSpPr>
      <dsp:spPr>
        <a:xfrm>
          <a:off x="4514961" y="1962333"/>
          <a:ext cx="382375" cy="44730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514961" y="2051794"/>
        <a:ext cx="267663" cy="268385"/>
      </dsp:txXfrm>
    </dsp:sp>
    <dsp:sp modelId="{AF902DAD-53E7-564E-9375-D5036209A45C}">
      <dsp:nvSpPr>
        <dsp:cNvPr id="0" name=""/>
        <dsp:cNvSpPr/>
      </dsp:nvSpPr>
      <dsp:spPr>
        <a:xfrm>
          <a:off x="5056058" y="858608"/>
          <a:ext cx="1803657" cy="265475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t>Expected value = (1/2 x $1) + (1/4 x $2) + (1/8 x $4) + ...</a:t>
          </a:r>
          <a:endParaRPr lang="en-US" sz="1300" kern="1200"/>
        </a:p>
      </dsp:txBody>
      <dsp:txXfrm>
        <a:off x="5108885" y="911435"/>
        <a:ext cx="1698003" cy="2549104"/>
      </dsp:txXfrm>
    </dsp:sp>
    <dsp:sp modelId="{765AE551-C68E-E04D-A6AB-91E612C3088D}">
      <dsp:nvSpPr>
        <dsp:cNvPr id="0" name=""/>
        <dsp:cNvSpPr/>
      </dsp:nvSpPr>
      <dsp:spPr>
        <a:xfrm>
          <a:off x="7040081" y="1962333"/>
          <a:ext cx="382375" cy="44730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7040081" y="2051794"/>
        <a:ext cx="267663" cy="268385"/>
      </dsp:txXfrm>
    </dsp:sp>
    <dsp:sp modelId="{9C94DD00-06B9-4E46-833F-2BEDC4ED786B}">
      <dsp:nvSpPr>
        <dsp:cNvPr id="0" name=""/>
        <dsp:cNvSpPr/>
      </dsp:nvSpPr>
      <dsp:spPr>
        <a:xfrm>
          <a:off x="7581179" y="858608"/>
          <a:ext cx="1803657" cy="265475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a:t>Expected value = $1 + $0.50 + $0.50 + $0.25 + $0.25 + $0.125 + ...</a:t>
          </a:r>
          <a:endParaRPr lang="en-US" sz="1300" kern="1200"/>
        </a:p>
      </dsp:txBody>
      <dsp:txXfrm>
        <a:off x="7634006" y="911435"/>
        <a:ext cx="1698003" cy="2549104"/>
      </dsp:txXfrm>
    </dsp:sp>
    <dsp:sp modelId="{09E48ACC-C4C4-554F-9EEA-0C464A1F75AD}">
      <dsp:nvSpPr>
        <dsp:cNvPr id="0" name=""/>
        <dsp:cNvSpPr/>
      </dsp:nvSpPr>
      <dsp:spPr>
        <a:xfrm>
          <a:off x="9565202" y="1962333"/>
          <a:ext cx="382375" cy="44730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9565202" y="2051794"/>
        <a:ext cx="267663" cy="268385"/>
      </dsp:txXfrm>
    </dsp:sp>
    <dsp:sp modelId="{A5C7A974-2697-0745-A0B6-A1C6B6E7B9B0}">
      <dsp:nvSpPr>
        <dsp:cNvPr id="0" name=""/>
        <dsp:cNvSpPr/>
      </dsp:nvSpPr>
      <dsp:spPr>
        <a:xfrm>
          <a:off x="10106299" y="858608"/>
          <a:ext cx="1803657" cy="265475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kern="1200"/>
            <a:t>Expected value = infinity</a:t>
          </a:r>
          <a:endParaRPr lang="en-US" sz="1300" kern="1200"/>
        </a:p>
        <a:p>
          <a:pPr marL="57150" lvl="1" indent="-57150" algn="l" defTabSz="444500">
            <a:lnSpc>
              <a:spcPct val="90000"/>
            </a:lnSpc>
            <a:spcBef>
              <a:spcPct val="0"/>
            </a:spcBef>
            <a:spcAft>
              <a:spcPct val="15000"/>
            </a:spcAft>
            <a:buChar char="•"/>
          </a:pPr>
          <a:r>
            <a:rPr lang="en-US" sz="1000" b="0" i="0" kern="1200"/>
            <a:t>This means that the expected value of the game is infinite, which seems to suggest that the game is extremely profitable and that one should be willing to pay a high price to play it.</a:t>
          </a:r>
          <a:br>
            <a:rPr lang="en-US" sz="1000" b="0" kern="1200"/>
          </a:br>
          <a:endParaRPr lang="en-US" sz="1000" kern="1200"/>
        </a:p>
      </dsp:txBody>
      <dsp:txXfrm>
        <a:off x="10159126" y="911435"/>
        <a:ext cx="1698003" cy="25491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AE3084-DD28-1941-8165-C265D97751E1}">
      <dsp:nvSpPr>
        <dsp:cNvPr id="0" name=""/>
        <dsp:cNvSpPr/>
      </dsp:nvSpPr>
      <dsp:spPr>
        <a:xfrm>
          <a:off x="1408389" y="7"/>
          <a:ext cx="4500106" cy="5376104"/>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0" i="0" kern="1200" dirty="0"/>
            <a:t>There have been various proposed solutions to the St. Petersburg Paradox, including the use of utility theory. Utility theory suggests that individuals make decisions based on their personal preferences, rather than solely on expected value.</a:t>
          </a:r>
          <a:endParaRPr lang="en-US" sz="1100" kern="1200" dirty="0"/>
        </a:p>
      </dsp:txBody>
      <dsp:txXfrm>
        <a:off x="3855054" y="992027"/>
        <a:ext cx="1526822" cy="1792034"/>
      </dsp:txXfrm>
    </dsp:sp>
    <dsp:sp modelId="{FA47F507-54F5-7C48-89DE-9334D45F1454}">
      <dsp:nvSpPr>
        <dsp:cNvPr id="0" name=""/>
        <dsp:cNvSpPr/>
      </dsp:nvSpPr>
      <dsp:spPr>
        <a:xfrm>
          <a:off x="1169421" y="429337"/>
          <a:ext cx="4789955" cy="6202693"/>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0" i="0" kern="1200" dirty="0"/>
            <a:t>In the case of the St. Petersburg Paradox, individuals may be willing to pay a high price to play the game if they derive a significant amount of utility from the experience, even if the expected value of the game is infinite. This suggests that the value of the game is not solely determined by its expected value, but also by other factors such as personal preferences, risk aversion, and utility.</a:t>
          </a:r>
          <a:endParaRPr lang="en-US" sz="1100" kern="1200" dirty="0"/>
        </a:p>
      </dsp:txBody>
      <dsp:txXfrm>
        <a:off x="2480956" y="4342942"/>
        <a:ext cx="2166884" cy="1919881"/>
      </dsp:txXfrm>
    </dsp:sp>
    <dsp:sp modelId="{BE2668ED-B02C-804D-A334-AAD0793A17EE}">
      <dsp:nvSpPr>
        <dsp:cNvPr id="0" name=""/>
        <dsp:cNvSpPr/>
      </dsp:nvSpPr>
      <dsp:spPr>
        <a:xfrm>
          <a:off x="-649" y="91974"/>
          <a:ext cx="6096656" cy="6674050"/>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dirty="0"/>
            <a:t>Other proposed solutions to the paradox include the use of modified probability distributions, such as the geometric distribution, which takes into account the likelihood of individuals continuing to play the game. However, the St. Petersburg Paradox remains a topic of debate and discussion in the fields of economics, probability theory, and decision-making</a:t>
          </a:r>
          <a:r>
            <a:rPr lang="en-US" sz="900" b="0" i="0" kern="1200" dirty="0"/>
            <a:t>.</a:t>
          </a:r>
          <a:endParaRPr lang="en-US" sz="900" kern="1200" dirty="0"/>
        </a:p>
      </dsp:txBody>
      <dsp:txXfrm>
        <a:off x="652563" y="1402948"/>
        <a:ext cx="2068508" cy="22246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FC1C6-D123-B94C-B758-5B761ED2671D}">
      <dsp:nvSpPr>
        <dsp:cNvPr id="0" name=""/>
        <dsp:cNvSpPr/>
      </dsp:nvSpPr>
      <dsp:spPr>
        <a:xfrm>
          <a:off x="238000" y="992"/>
          <a:ext cx="4193827" cy="26630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A3CE67-2B0A-7F47-AC7D-B78B27FE6469}">
      <dsp:nvSpPr>
        <dsp:cNvPr id="0" name=""/>
        <dsp:cNvSpPr/>
      </dsp:nvSpPr>
      <dsp:spPr>
        <a:xfrm>
          <a:off x="703981" y="443674"/>
          <a:ext cx="4193827" cy="266308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a:t>Utility theory is an alternative approach to traditional economic theory, which takes into account the preferences and attitudes of individuals towards risk and uncertainty. It suggests that the value or utility of an outcome is subjective and depends on the individual's personal preferences and attitudes towards risk.</a:t>
          </a:r>
          <a:endParaRPr lang="en-US" sz="1900" kern="1200"/>
        </a:p>
      </dsp:txBody>
      <dsp:txXfrm>
        <a:off x="781980" y="521673"/>
        <a:ext cx="4037829" cy="2507082"/>
      </dsp:txXfrm>
    </dsp:sp>
    <dsp:sp modelId="{C2045DA3-E392-C144-A442-67EB33D8C3B9}">
      <dsp:nvSpPr>
        <dsp:cNvPr id="0" name=""/>
        <dsp:cNvSpPr/>
      </dsp:nvSpPr>
      <dsp:spPr>
        <a:xfrm>
          <a:off x="5363790" y="992"/>
          <a:ext cx="4193827" cy="26630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2CA32F-82D8-8441-B948-CEAC540FE11B}">
      <dsp:nvSpPr>
        <dsp:cNvPr id="0" name=""/>
        <dsp:cNvSpPr/>
      </dsp:nvSpPr>
      <dsp:spPr>
        <a:xfrm>
          <a:off x="5829771" y="443674"/>
          <a:ext cx="4193827" cy="266308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a:t>In the context of the St. Petersburg Paradox, the utility theory suggests that individuals may not be willing to pay an infinite amount for a gamble with an infinite expected value, as the utility of the outcome decreases as the potential gains become increasingly uncertain and remote.</a:t>
          </a:r>
          <a:endParaRPr lang="en-US" sz="1900" kern="1200"/>
        </a:p>
      </dsp:txBody>
      <dsp:txXfrm>
        <a:off x="5907770" y="521673"/>
        <a:ext cx="4037829" cy="25070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3010C-7A3B-0543-A616-6572F857040A}">
      <dsp:nvSpPr>
        <dsp:cNvPr id="0" name=""/>
        <dsp:cNvSpPr/>
      </dsp:nvSpPr>
      <dsp:spPr>
        <a:xfrm>
          <a:off x="0" y="8162"/>
          <a:ext cx="10340658" cy="1357200"/>
        </a:xfrm>
        <a:prstGeom prst="roundRect">
          <a:avLst/>
        </a:prstGeom>
        <a:solidFill>
          <a:schemeClr val="accent2">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The St. Petersburg Paradox is an important example of how theoretical constructs can challenge conventional economic wisdom. It highlighted the limitations of traditional economic theory in explaining human decision-making and introduced the concept of expected utility as an alternative approach to economic decision-making.</a:t>
          </a:r>
          <a:endParaRPr lang="en-US" sz="2000" kern="1200"/>
        </a:p>
      </dsp:txBody>
      <dsp:txXfrm>
        <a:off x="66253" y="74415"/>
        <a:ext cx="10208152" cy="1224694"/>
      </dsp:txXfrm>
    </dsp:sp>
    <dsp:sp modelId="{3473A2DD-F1D9-5D43-BC33-1EEFB861E35C}">
      <dsp:nvSpPr>
        <dsp:cNvPr id="0" name=""/>
        <dsp:cNvSpPr/>
      </dsp:nvSpPr>
      <dsp:spPr>
        <a:xfrm>
          <a:off x="0" y="1422962"/>
          <a:ext cx="10340658" cy="1357200"/>
        </a:xfrm>
        <a:prstGeom prst="roundRect">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The paradox has had a lasting impact on economic theory and has influenced the development of fields such as behavioral economics and game theory. It has also contributed to the ongoing debate on the role of rationality and uncertainty in economic decision-making.</a:t>
          </a:r>
          <a:endParaRPr lang="en-US" sz="2000" kern="1200"/>
        </a:p>
      </dsp:txBody>
      <dsp:txXfrm>
        <a:off x="66253" y="1489215"/>
        <a:ext cx="10208152" cy="12246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02E46-7F25-8B4F-9F4D-1FB3C377FE74}">
      <dsp:nvSpPr>
        <dsp:cNvPr id="0" name=""/>
        <dsp:cNvSpPr/>
      </dsp:nvSpPr>
      <dsp:spPr>
        <a:xfrm>
          <a:off x="2004" y="38775"/>
          <a:ext cx="4273996" cy="303019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a:t>The St. Petersburg Paradox has been the subject of much criticism over the years. Some argue that the paradox is not actually a paradox, but rather a simple demonstration of the limitations of expected value as a tool for decision-making. Others argue that the paradox is not relevant to real-world situations, as few people would be willing to pay an infinite amount for the chance to play a game with a very small probability of a large payout.</a:t>
          </a:r>
          <a:endParaRPr lang="en-US" sz="1700" kern="1200"/>
        </a:p>
      </dsp:txBody>
      <dsp:txXfrm>
        <a:off x="90755" y="127526"/>
        <a:ext cx="4096494" cy="2852694"/>
      </dsp:txXfrm>
    </dsp:sp>
    <dsp:sp modelId="{692DCCD6-3ADA-C348-803E-8AEF49296E87}">
      <dsp:nvSpPr>
        <dsp:cNvPr id="0" name=""/>
        <dsp:cNvSpPr/>
      </dsp:nvSpPr>
      <dsp:spPr>
        <a:xfrm>
          <a:off x="4703400" y="1023898"/>
          <a:ext cx="906087" cy="105995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703400" y="1235888"/>
        <a:ext cx="634261" cy="635971"/>
      </dsp:txXfrm>
    </dsp:sp>
    <dsp:sp modelId="{5C98309E-12C7-284C-AF60-7EE8E8F877BA}">
      <dsp:nvSpPr>
        <dsp:cNvPr id="0" name=""/>
        <dsp:cNvSpPr/>
      </dsp:nvSpPr>
      <dsp:spPr>
        <a:xfrm>
          <a:off x="5985599" y="38775"/>
          <a:ext cx="4273996" cy="3030196"/>
        </a:xfrm>
        <a:prstGeom prst="roundRect">
          <a:avLst>
            <a:gd name="adj" fmla="val 10000"/>
          </a:avLst>
        </a:prstGeom>
        <a:solidFill>
          <a:schemeClr val="accent5">
            <a:hueOff val="-239873"/>
            <a:satOff val="-8897"/>
            <a:lumOff val="1411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a:t>One criticism of the St. Petersburg Paradox is that it assumes that individuals are risk-neutral, meaning they are indifferent between a certain payoff and a risky gamble with the same expected value. In reality, however, many people are risk-averse, meaning they would prefer a certain payoff to a risky gamble with the same expected value. This has led to the development of alternative theories, such as prospect theory, which take into account individuals' attitudes toward risk.</a:t>
          </a:r>
          <a:endParaRPr lang="en-US" sz="1700" kern="1200"/>
        </a:p>
      </dsp:txBody>
      <dsp:txXfrm>
        <a:off x="6074350" y="127526"/>
        <a:ext cx="4096494" cy="28526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27792-521B-BE4A-A1F7-973DCCC323EC}">
      <dsp:nvSpPr>
        <dsp:cNvPr id="0" name=""/>
        <dsp:cNvSpPr/>
      </dsp:nvSpPr>
      <dsp:spPr>
        <a:xfrm rot="16200000">
          <a:off x="2709" y="1037"/>
          <a:ext cx="4788237" cy="4788237"/>
        </a:xfrm>
        <a:prstGeom prst="downArrow">
          <a:avLst>
            <a:gd name="adj1" fmla="val 50000"/>
            <a:gd name="adj2" fmla="val 3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0" i="0" kern="1200"/>
            <a:t>The St. Petersburg Paradox remains relevant today in the field of economics, particularly in decision theory and behavioral economics. The paradox challenges the traditional economic theory of rational decision-making, which assumes that individuals make decisions based solely on expected values. The paradox highlights the fact that individuals may not always act rationally, and that other factors such as psychological biases and preferences may also influence their decisions.</a:t>
          </a:r>
          <a:endParaRPr lang="en-US" sz="1400" kern="1200"/>
        </a:p>
      </dsp:txBody>
      <dsp:txXfrm rot="5400000">
        <a:off x="2710" y="1198095"/>
        <a:ext cx="3950296" cy="2394119"/>
      </dsp:txXfrm>
    </dsp:sp>
    <dsp:sp modelId="{F1DFCD56-75F5-DA4D-BB95-D9B13FDFA54F}">
      <dsp:nvSpPr>
        <dsp:cNvPr id="0" name=""/>
        <dsp:cNvSpPr/>
      </dsp:nvSpPr>
      <dsp:spPr>
        <a:xfrm rot="5400000">
          <a:off x="7153402" y="1037"/>
          <a:ext cx="4788237" cy="4788237"/>
        </a:xfrm>
        <a:prstGeom prst="downArrow">
          <a:avLst>
            <a:gd name="adj1" fmla="val 50000"/>
            <a:gd name="adj2" fmla="val 3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0" i="0" kern="1200" dirty="0"/>
            <a:t>Moreover, the paradox has also led to the development of alternative theories such as utility theory, which takes into account the subjective preferences of individuals. Utility theory has become an essential concept in modern economics, particularly in behavioral economics, which seeks to understand how individuals make decisions in the face of uncertainty and imperfect information.</a:t>
          </a:r>
          <a:endParaRPr lang="en-US" sz="1400" kern="1200" dirty="0"/>
        </a:p>
      </dsp:txBody>
      <dsp:txXfrm rot="-5400000">
        <a:off x="7991344" y="1198096"/>
        <a:ext cx="3950296" cy="23941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DB17A7-110D-48FC-91BC-316F5B334EF7}">
      <dsp:nvSpPr>
        <dsp:cNvPr id="0" name=""/>
        <dsp:cNvSpPr/>
      </dsp:nvSpPr>
      <dsp:spPr>
        <a:xfrm>
          <a:off x="0" y="1088886"/>
          <a:ext cx="7400924" cy="201025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32E759-88DA-4247-B297-2A0BB79A5FED}">
      <dsp:nvSpPr>
        <dsp:cNvPr id="0" name=""/>
        <dsp:cNvSpPr/>
      </dsp:nvSpPr>
      <dsp:spPr>
        <a:xfrm>
          <a:off x="608100" y="1541192"/>
          <a:ext cx="1105638" cy="11056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FADCF31-FBE9-4D8A-9639-6DFCD94C1CE8}">
      <dsp:nvSpPr>
        <dsp:cNvPr id="0" name=""/>
        <dsp:cNvSpPr/>
      </dsp:nvSpPr>
      <dsp:spPr>
        <a:xfrm>
          <a:off x="2321840" y="1088886"/>
          <a:ext cx="5079083" cy="2010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752" tIns="212752" rIns="212752" bIns="212752" numCol="1" spcCol="1270" anchor="ctr" anchorCtr="0">
          <a:noAutofit/>
        </a:bodyPr>
        <a:lstStyle/>
        <a:p>
          <a:pPr marL="0" lvl="0" indent="0" algn="l" defTabSz="666750">
            <a:lnSpc>
              <a:spcPct val="100000"/>
            </a:lnSpc>
            <a:spcBef>
              <a:spcPct val="0"/>
            </a:spcBef>
            <a:spcAft>
              <a:spcPct val="35000"/>
            </a:spcAft>
            <a:buNone/>
          </a:pPr>
          <a:r>
            <a:rPr lang="en-US" sz="1500" b="0" i="0" kern="1200" dirty="0"/>
            <a:t>Despite its continued relevance, the St. Petersburg Paradox has also been subject to controversy and criticism. One of the main controversies surrounding the paradox is its assumption of infinite wealth, which is not realistic in the real world. Some economists argue that the paradox is only a theoretical concept and has little practical relevance.</a:t>
          </a:r>
          <a:endParaRPr lang="en-US" sz="1500" kern="1200" dirty="0"/>
        </a:p>
      </dsp:txBody>
      <dsp:txXfrm>
        <a:off x="2321840" y="1088886"/>
        <a:ext cx="5079083" cy="2010251"/>
      </dsp:txXfrm>
    </dsp:sp>
    <dsp:sp modelId="{694BD557-5729-4A00-B566-0929032D5AB4}">
      <dsp:nvSpPr>
        <dsp:cNvPr id="0" name=""/>
        <dsp:cNvSpPr/>
      </dsp:nvSpPr>
      <dsp:spPr>
        <a:xfrm>
          <a:off x="0" y="3601699"/>
          <a:ext cx="7400924" cy="201025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C85132-FA2D-4A40-8BBE-C3A348E4A1EB}">
      <dsp:nvSpPr>
        <dsp:cNvPr id="0" name=""/>
        <dsp:cNvSpPr/>
      </dsp:nvSpPr>
      <dsp:spPr>
        <a:xfrm>
          <a:off x="608100" y="4054006"/>
          <a:ext cx="1105638" cy="11056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AF8D8D-7C50-4BAC-8137-3E2DBF685544}">
      <dsp:nvSpPr>
        <dsp:cNvPr id="0" name=""/>
        <dsp:cNvSpPr/>
      </dsp:nvSpPr>
      <dsp:spPr>
        <a:xfrm>
          <a:off x="2321840" y="3601699"/>
          <a:ext cx="5079083" cy="2010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752" tIns="212752" rIns="212752" bIns="212752" numCol="1" spcCol="1270" anchor="ctr" anchorCtr="0">
          <a:noAutofit/>
        </a:bodyPr>
        <a:lstStyle/>
        <a:p>
          <a:pPr marL="0" lvl="0" indent="0" algn="l" defTabSz="666750">
            <a:lnSpc>
              <a:spcPct val="100000"/>
            </a:lnSpc>
            <a:spcBef>
              <a:spcPct val="0"/>
            </a:spcBef>
            <a:spcAft>
              <a:spcPct val="35000"/>
            </a:spcAft>
            <a:buNone/>
          </a:pPr>
          <a:r>
            <a:rPr lang="en-US" sz="1500" b="0" i="0" kern="1200"/>
            <a:t>Moreover, the paradox has been criticized for its lack of applicability in situations where individuals have limited information or when probabilities are uncertain. Some economists argue that the paradox is only relevant in idealized situations with perfect information and probability.</a:t>
          </a:r>
          <a:endParaRPr lang="en-US" sz="1500" kern="1200"/>
        </a:p>
      </dsp:txBody>
      <dsp:txXfrm>
        <a:off x="2321840" y="3601699"/>
        <a:ext cx="5079083" cy="201025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2345051-2045-45DA-935E-2E3CA1A69ADC}" type="datetimeFigureOut">
              <a:rPr lang="en-US" smtClean="0"/>
              <a:t>3/28/23</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47444850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3/28/23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42796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3/28/23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09783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345051-2045-45DA-935E-2E3CA1A69ADC}" type="datetimeFigureOut">
              <a:rPr lang="en-US" smtClean="0"/>
              <a:t>3/28/23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457973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72345051-2045-45DA-935E-2E3CA1A69ADC}" type="datetimeFigureOut">
              <a:rPr lang="en-US" smtClean="0"/>
              <a:t>3/28/23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44711677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72345051-2045-45DA-935E-2E3CA1A69ADC}" type="datetimeFigureOut">
              <a:rPr lang="en-US" smtClean="0"/>
              <a:t>3/28/23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80509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72345051-2045-45DA-935E-2E3CA1A69ADC}" type="datetimeFigureOut">
              <a:rPr lang="en-US" smtClean="0"/>
              <a:t>3/28/23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11876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345051-2045-45DA-935E-2E3CA1A69ADC}" type="datetimeFigureOut">
              <a:rPr lang="en-US" smtClean="0"/>
              <a:t>3/28/23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200141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45051-2045-45DA-935E-2E3CA1A69ADC}" type="datetimeFigureOut">
              <a:rPr lang="en-US" smtClean="0"/>
              <a:t>3/28/23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5801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72345051-2045-45DA-935E-2E3CA1A69ADC}" type="datetimeFigureOut">
              <a:rPr lang="en-US" smtClean="0"/>
              <a:t>3/28/23</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948565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72345051-2045-45DA-935E-2E3CA1A69ADC}" type="datetimeFigureOut">
              <a:rPr lang="en-US" smtClean="0"/>
              <a:t>3/28/23</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626927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72345051-2045-45DA-935E-2E3CA1A69ADC}" type="datetimeFigureOut">
              <a:rPr lang="en-US" smtClean="0"/>
              <a:t>3/28/23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163077875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descr="3D Graphs">
            <a:extLst>
              <a:ext uri="{FF2B5EF4-FFF2-40B4-BE49-F238E27FC236}">
                <a16:creationId xmlns:a16="http://schemas.microsoft.com/office/drawing/2014/main" id="{6CC37C72-A4CF-8828-1E44-B6B6DC5C257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259" r="-1" b="-1"/>
          <a:stretch/>
        </p:blipFill>
        <p:spPr>
          <a:xfrm>
            <a:off x="20" y="10"/>
            <a:ext cx="12188931" cy="6857990"/>
          </a:xfrm>
          <a:prstGeom prst="rect">
            <a:avLst/>
          </a:prstGeom>
        </p:spPr>
      </p:pic>
      <p:sp>
        <p:nvSpPr>
          <p:cNvPr id="2" name="Title 1">
            <a:extLst>
              <a:ext uri="{FF2B5EF4-FFF2-40B4-BE49-F238E27FC236}">
                <a16:creationId xmlns:a16="http://schemas.microsoft.com/office/drawing/2014/main" id="{D3DEA1C6-3528-19AA-5856-BF447DE5428A}"/>
              </a:ext>
            </a:extLst>
          </p:cNvPr>
          <p:cNvSpPr>
            <a:spLocks noGrp="1"/>
          </p:cNvSpPr>
          <p:nvPr>
            <p:ph type="ctrTitle"/>
          </p:nvPr>
        </p:nvSpPr>
        <p:spPr>
          <a:xfrm>
            <a:off x="1527048" y="935421"/>
            <a:ext cx="9144000" cy="3252531"/>
          </a:xfrm>
        </p:spPr>
        <p:txBody>
          <a:bodyPr>
            <a:normAutofit fontScale="90000"/>
          </a:bodyPr>
          <a:lstStyle/>
          <a:p>
            <a:pPr algn="ctr">
              <a:lnSpc>
                <a:spcPct val="90000"/>
              </a:lnSpc>
            </a:pPr>
            <a:r>
              <a:rPr lang="en-US" sz="6700" b="1" i="0" u="none" strike="noStrike" dirty="0">
                <a:solidFill>
                  <a:schemeClr val="bg1"/>
                </a:solidFill>
                <a:effectLst/>
                <a:latin typeface="Arial" panose="020B0604020202020204" pitchFamily="34" charset="0"/>
              </a:rPr>
              <a:t>Understanding the St. Petersburg Paradox</a:t>
            </a:r>
            <a:endParaRPr lang="en-US" sz="6700" dirty="0">
              <a:solidFill>
                <a:schemeClr val="bg1"/>
              </a:solidFill>
            </a:endParaRPr>
          </a:p>
        </p:txBody>
      </p:sp>
      <p:sp>
        <p:nvSpPr>
          <p:cNvPr id="3" name="Subtitle 2">
            <a:extLst>
              <a:ext uri="{FF2B5EF4-FFF2-40B4-BE49-F238E27FC236}">
                <a16:creationId xmlns:a16="http://schemas.microsoft.com/office/drawing/2014/main" id="{93A16603-9BBB-DB07-2DA2-A30AAF2719CB}"/>
              </a:ext>
            </a:extLst>
          </p:cNvPr>
          <p:cNvSpPr>
            <a:spLocks noGrp="1"/>
          </p:cNvSpPr>
          <p:nvPr>
            <p:ph type="subTitle" idx="1"/>
          </p:nvPr>
        </p:nvSpPr>
        <p:spPr>
          <a:xfrm>
            <a:off x="1527048" y="4599432"/>
            <a:ext cx="9144000" cy="1227520"/>
          </a:xfrm>
        </p:spPr>
        <p:txBody>
          <a:bodyPr>
            <a:normAutofit/>
          </a:bodyPr>
          <a:lstStyle/>
          <a:p>
            <a:pPr marL="5029200" indent="457200" rtl="0">
              <a:spcBef>
                <a:spcPts val="0"/>
              </a:spcBef>
              <a:spcAft>
                <a:spcPts val="0"/>
              </a:spcAft>
            </a:pPr>
            <a:r>
              <a:rPr lang="en-US" sz="1600" b="0" i="0" u="none" strike="noStrike" dirty="0">
                <a:solidFill>
                  <a:srgbClr val="000000"/>
                </a:solidFill>
                <a:effectLst/>
                <a:latin typeface="Nunito" pitchFamily="2" charset="77"/>
              </a:rPr>
              <a:t>Suchitra Reddy Ambati</a:t>
            </a:r>
            <a:endParaRPr lang="en-US" sz="1600" b="0" dirty="0">
              <a:effectLst/>
            </a:endParaRPr>
          </a:p>
          <a:p>
            <a:pPr marL="5029200" indent="457200" rtl="0">
              <a:spcBef>
                <a:spcPts val="0"/>
              </a:spcBef>
              <a:spcAft>
                <a:spcPts val="0"/>
              </a:spcAft>
            </a:pPr>
            <a:r>
              <a:rPr lang="en-US" sz="1600" b="0" i="0" u="none" strike="noStrike" dirty="0">
                <a:solidFill>
                  <a:srgbClr val="000000"/>
                </a:solidFill>
                <a:effectLst/>
                <a:latin typeface="Nunito" pitchFamily="2" charset="77"/>
              </a:rPr>
              <a:t>                 1002037280</a:t>
            </a:r>
            <a:endParaRPr lang="en-US" sz="1600" b="0" dirty="0">
              <a:effectLst/>
            </a:endParaRPr>
          </a:p>
          <a:p>
            <a:br>
              <a:rPr lang="en-US" sz="1600" dirty="0"/>
            </a:br>
            <a:endParaRPr lang="en-US" sz="1600" dirty="0">
              <a:solidFill>
                <a:schemeClr val="bg1"/>
              </a:solidFill>
            </a:endParaRPr>
          </a:p>
        </p:txBody>
      </p:sp>
    </p:spTree>
    <p:extLst>
      <p:ext uri="{BB962C8B-B14F-4D97-AF65-F5344CB8AC3E}">
        <p14:creationId xmlns:p14="http://schemas.microsoft.com/office/powerpoint/2010/main" val="314978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12192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84DC8A-F594-A3CF-4C4D-F45C862A0F4C}"/>
              </a:ext>
            </a:extLst>
          </p:cNvPr>
          <p:cNvSpPr>
            <a:spLocks noGrp="1"/>
          </p:cNvSpPr>
          <p:nvPr>
            <p:ph type="title"/>
          </p:nvPr>
        </p:nvSpPr>
        <p:spPr>
          <a:xfrm>
            <a:off x="2231136" y="3781241"/>
            <a:ext cx="7729729" cy="855406"/>
          </a:xfrm>
          <a:noFill/>
          <a:ln>
            <a:solidFill>
              <a:schemeClr val="bg1"/>
            </a:solidFill>
          </a:ln>
        </p:spPr>
        <p:txBody>
          <a:bodyPr>
            <a:normAutofit/>
          </a:bodyPr>
          <a:lstStyle/>
          <a:p>
            <a:pPr rtl="0">
              <a:spcBef>
                <a:spcPts val="0"/>
              </a:spcBef>
              <a:spcAft>
                <a:spcPts val="0"/>
              </a:spcAft>
            </a:pPr>
            <a:r>
              <a:rPr lang="en-US" sz="2400" b="1" i="0" u="none" strike="noStrike">
                <a:solidFill>
                  <a:schemeClr val="bg1"/>
                </a:solidFill>
                <a:effectLst/>
                <a:latin typeface="Arial" panose="020B0604020202020204" pitchFamily="34" charset="0"/>
              </a:rPr>
              <a:t> The Limitations of Utility Theory </a:t>
            </a:r>
            <a:endParaRPr lang="en-US" sz="2400">
              <a:solidFill>
                <a:schemeClr val="bg1"/>
              </a:solidFill>
            </a:endParaRPr>
          </a:p>
        </p:txBody>
      </p:sp>
      <p:pic>
        <p:nvPicPr>
          <p:cNvPr id="27" name="Picture 4" descr="White calculator">
            <a:extLst>
              <a:ext uri="{FF2B5EF4-FFF2-40B4-BE49-F238E27FC236}">
                <a16:creationId xmlns:a16="http://schemas.microsoft.com/office/drawing/2014/main" id="{BC6D9E23-D4DC-7288-5D10-EA80212E7A2F}"/>
              </a:ext>
            </a:extLst>
          </p:cNvPr>
          <p:cNvPicPr>
            <a:picLocks noChangeAspect="1"/>
          </p:cNvPicPr>
          <p:nvPr/>
        </p:nvPicPr>
        <p:blipFill rotWithShape="1">
          <a:blip r:embed="rId2"/>
          <a:srcRect t="20301" b="37564"/>
          <a:stretch/>
        </p:blipFill>
        <p:spPr>
          <a:xfrm>
            <a:off x="20" y="-2"/>
            <a:ext cx="12191980" cy="3429000"/>
          </a:xfrm>
          <a:prstGeom prst="rect">
            <a:avLst/>
          </a:prstGeom>
        </p:spPr>
      </p:pic>
      <p:sp>
        <p:nvSpPr>
          <p:cNvPr id="3" name="Content Placeholder 2">
            <a:extLst>
              <a:ext uri="{FF2B5EF4-FFF2-40B4-BE49-F238E27FC236}">
                <a16:creationId xmlns:a16="http://schemas.microsoft.com/office/drawing/2014/main" id="{8FE3E844-D5A4-F420-A3A3-F44AB13C11B1}"/>
              </a:ext>
            </a:extLst>
          </p:cNvPr>
          <p:cNvSpPr>
            <a:spLocks noGrp="1"/>
          </p:cNvSpPr>
          <p:nvPr>
            <p:ph idx="1"/>
          </p:nvPr>
        </p:nvSpPr>
        <p:spPr>
          <a:xfrm>
            <a:off x="2238412" y="4846076"/>
            <a:ext cx="7715177" cy="1271556"/>
          </a:xfrm>
        </p:spPr>
        <p:txBody>
          <a:bodyPr>
            <a:normAutofit/>
          </a:bodyPr>
          <a:lstStyle/>
          <a:p>
            <a:pPr rtl="0">
              <a:lnSpc>
                <a:spcPct val="90000"/>
              </a:lnSpc>
              <a:spcBef>
                <a:spcPts val="0"/>
              </a:spcBef>
              <a:spcAft>
                <a:spcPts val="600"/>
              </a:spcAft>
            </a:pPr>
            <a:r>
              <a:rPr lang="en-US" sz="1400" b="0" i="0" u="none" strike="noStrike">
                <a:solidFill>
                  <a:schemeClr val="bg1"/>
                </a:solidFill>
                <a:effectLst/>
                <a:latin typeface="Arial" panose="020B0604020202020204" pitchFamily="34" charset="0"/>
              </a:rPr>
              <a:t>While the utility theory offers a more realistic approach to economic decision-making, it has some limitations in explaining the paradox. First, it assumes that individuals can accurately assess their preferences and attitudes towards risk, which may not always be the case. Second, it does not account for the possibility of non-monetary factors, such as emotions, social pressure, or personal values, that may influence individuals' decisions.</a:t>
            </a:r>
            <a:endParaRPr lang="en-US" sz="1400" b="0">
              <a:solidFill>
                <a:schemeClr val="bg1"/>
              </a:solidFill>
              <a:effectLst/>
            </a:endParaRPr>
          </a:p>
        </p:txBody>
      </p:sp>
    </p:spTree>
    <p:extLst>
      <p:ext uri="{BB962C8B-B14F-4D97-AF65-F5344CB8AC3E}">
        <p14:creationId xmlns:p14="http://schemas.microsoft.com/office/powerpoint/2010/main" val="1532926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51">
            <a:extLst>
              <a:ext uri="{FF2B5EF4-FFF2-40B4-BE49-F238E27FC236}">
                <a16:creationId xmlns:a16="http://schemas.microsoft.com/office/drawing/2014/main" id="{EA3CC36C-210F-452E-B0C6-CAE94609D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4900"/>
            <a:ext cx="12192000" cy="19431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0" name="Rectangle 53">
            <a:extLst>
              <a:ext uri="{FF2B5EF4-FFF2-40B4-BE49-F238E27FC236}">
                <a16:creationId xmlns:a16="http://schemas.microsoft.com/office/drawing/2014/main" id="{FD77E017-7BFF-4018-BF75-AF8C6DDF0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9185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63E93F-C8DD-A473-7B2C-1B701F71F658}"/>
              </a:ext>
            </a:extLst>
          </p:cNvPr>
          <p:cNvSpPr>
            <a:spLocks noGrp="1"/>
          </p:cNvSpPr>
          <p:nvPr>
            <p:ph type="title"/>
          </p:nvPr>
        </p:nvSpPr>
        <p:spPr>
          <a:xfrm>
            <a:off x="2231136" y="4325791"/>
            <a:ext cx="7729728" cy="1188720"/>
          </a:xfrm>
        </p:spPr>
        <p:txBody>
          <a:bodyPr>
            <a:normAutofit/>
          </a:bodyPr>
          <a:lstStyle/>
          <a:p>
            <a:pPr rtl="0">
              <a:spcBef>
                <a:spcPts val="0"/>
              </a:spcBef>
              <a:spcAft>
                <a:spcPts val="0"/>
              </a:spcAft>
            </a:pPr>
            <a:r>
              <a:rPr lang="en-US" sz="2000" b="1" i="0" u="none" strike="noStrike">
                <a:effectLst/>
                <a:latin typeface="Arial" panose="020B0604020202020204" pitchFamily="34" charset="0"/>
              </a:rPr>
              <a:t>Historical significance of the St. Petersburg Paradox and its impact on economic theory</a:t>
            </a:r>
            <a:endParaRPr lang="en-US" sz="2000"/>
          </a:p>
        </p:txBody>
      </p:sp>
      <p:graphicFrame>
        <p:nvGraphicFramePr>
          <p:cNvPr id="47" name="Content Placeholder 2">
            <a:extLst>
              <a:ext uri="{FF2B5EF4-FFF2-40B4-BE49-F238E27FC236}">
                <a16:creationId xmlns:a16="http://schemas.microsoft.com/office/drawing/2014/main" id="{C196B0FD-E616-FAC9-C48D-E2491FD84936}"/>
              </a:ext>
            </a:extLst>
          </p:cNvPr>
          <p:cNvGraphicFramePr>
            <a:graphicFrameLocks noGrp="1"/>
          </p:cNvGraphicFramePr>
          <p:nvPr>
            <p:ph idx="1"/>
            <p:extLst>
              <p:ext uri="{D42A27DB-BD31-4B8C-83A1-F6EECF244321}">
                <p14:modId xmlns:p14="http://schemas.microsoft.com/office/powerpoint/2010/main" val="612090667"/>
              </p:ext>
            </p:extLst>
          </p:nvPr>
        </p:nvGraphicFramePr>
        <p:xfrm>
          <a:off x="921592" y="941466"/>
          <a:ext cx="10340658" cy="2788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3956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71093-5AB4-6353-6A1C-6B320586AD78}"/>
              </a:ext>
            </a:extLst>
          </p:cNvPr>
          <p:cNvSpPr>
            <a:spLocks noGrp="1"/>
          </p:cNvSpPr>
          <p:nvPr>
            <p:ph type="title"/>
          </p:nvPr>
        </p:nvSpPr>
        <p:spPr>
          <a:xfrm>
            <a:off x="2231136" y="964692"/>
            <a:ext cx="7729728" cy="1188720"/>
          </a:xfrm>
        </p:spPr>
        <p:txBody>
          <a:bodyPr>
            <a:normAutofit/>
          </a:bodyPr>
          <a:lstStyle/>
          <a:p>
            <a:pPr rtl="0">
              <a:spcBef>
                <a:spcPts val="0"/>
              </a:spcBef>
              <a:spcAft>
                <a:spcPts val="0"/>
              </a:spcAft>
            </a:pPr>
            <a:r>
              <a:rPr lang="en-US" sz="2000" b="1" i="0" u="none" strike="noStrike">
                <a:effectLst/>
                <a:latin typeface="Arial" panose="020B0604020202020204" pitchFamily="34" charset="0"/>
              </a:rPr>
              <a:t>Analysis of criticisms of the St. Petersburg Paradox and its implications</a:t>
            </a:r>
            <a:endParaRPr lang="en-US" sz="2000"/>
          </a:p>
        </p:txBody>
      </p:sp>
      <p:graphicFrame>
        <p:nvGraphicFramePr>
          <p:cNvPr id="43" name="Content Placeholder 2">
            <a:extLst>
              <a:ext uri="{FF2B5EF4-FFF2-40B4-BE49-F238E27FC236}">
                <a16:creationId xmlns:a16="http://schemas.microsoft.com/office/drawing/2014/main" id="{02CE73EC-7A3E-7977-547C-DA565218BF4D}"/>
              </a:ext>
            </a:extLst>
          </p:cNvPr>
          <p:cNvGraphicFramePr>
            <a:graphicFrameLocks noGrp="1"/>
          </p:cNvGraphicFramePr>
          <p:nvPr>
            <p:ph idx="1"/>
            <p:extLst>
              <p:ext uri="{D42A27DB-BD31-4B8C-83A1-F6EECF244321}">
                <p14:modId xmlns:p14="http://schemas.microsoft.com/office/powerpoint/2010/main" val="463913448"/>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5673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9" name="Picture 4" descr="Digital graph of stock market">
            <a:extLst>
              <a:ext uri="{FF2B5EF4-FFF2-40B4-BE49-F238E27FC236}">
                <a16:creationId xmlns:a16="http://schemas.microsoft.com/office/drawing/2014/main" id="{12E41D57-3D6E-B840-B308-F256AA75A90E}"/>
              </a:ext>
            </a:extLst>
          </p:cNvPr>
          <p:cNvPicPr>
            <a:picLocks noChangeAspect="1"/>
          </p:cNvPicPr>
          <p:nvPr/>
        </p:nvPicPr>
        <p:blipFill rotWithShape="1">
          <a:blip r:embed="rId2"/>
          <a:srcRect l="1495" r="16072"/>
          <a:stretch/>
        </p:blipFill>
        <p:spPr>
          <a:xfrm>
            <a:off x="20" y="10"/>
            <a:ext cx="7537684" cy="6857990"/>
          </a:xfrm>
          <a:prstGeom prst="rect">
            <a:avLst/>
          </a:prstGeom>
        </p:spPr>
      </p:pic>
      <p:sp>
        <p:nvSpPr>
          <p:cNvPr id="2" name="Title 1">
            <a:extLst>
              <a:ext uri="{FF2B5EF4-FFF2-40B4-BE49-F238E27FC236}">
                <a16:creationId xmlns:a16="http://schemas.microsoft.com/office/drawing/2014/main" id="{54215141-072B-7D43-F1AA-488EA2840140}"/>
              </a:ext>
            </a:extLst>
          </p:cNvPr>
          <p:cNvSpPr>
            <a:spLocks noGrp="1"/>
          </p:cNvSpPr>
          <p:nvPr>
            <p:ph type="title"/>
          </p:nvPr>
        </p:nvSpPr>
        <p:spPr>
          <a:xfrm>
            <a:off x="804672" y="2844368"/>
            <a:ext cx="5928360" cy="1188720"/>
          </a:xfrm>
          <a:solidFill>
            <a:schemeClr val="bg1">
              <a:alpha val="80000"/>
            </a:schemeClr>
          </a:solidFill>
          <a:ln>
            <a:solidFill>
              <a:schemeClr val="tx1">
                <a:lumMod val="75000"/>
                <a:lumOff val="25000"/>
              </a:schemeClr>
            </a:solidFill>
          </a:ln>
        </p:spPr>
        <p:txBody>
          <a:bodyPr>
            <a:normAutofit/>
          </a:bodyPr>
          <a:lstStyle/>
          <a:p>
            <a:r>
              <a:rPr lang="en-US" sz="2000" b="1" i="0" u="none" strike="noStrike">
                <a:solidFill>
                  <a:schemeClr val="tx1">
                    <a:lumMod val="85000"/>
                    <a:lumOff val="15000"/>
                  </a:schemeClr>
                </a:solidFill>
                <a:effectLst/>
                <a:latin typeface="Arial" panose="020B0604020202020204" pitchFamily="34" charset="0"/>
              </a:rPr>
              <a:t>Real-life applications of the St. Petersburg Paradox in finance and economics</a:t>
            </a:r>
            <a:endParaRPr lang="en-US" sz="2000">
              <a:solidFill>
                <a:schemeClr val="tx1">
                  <a:lumMod val="85000"/>
                  <a:lumOff val="15000"/>
                </a:schemeClr>
              </a:solidFill>
            </a:endParaRPr>
          </a:p>
        </p:txBody>
      </p:sp>
      <p:sp>
        <p:nvSpPr>
          <p:cNvPr id="52" name="Rectangle 54">
            <a:extLst>
              <a:ext uri="{FF2B5EF4-FFF2-40B4-BE49-F238E27FC236}">
                <a16:creationId xmlns:a16="http://schemas.microsoft.com/office/drawing/2014/main" id="{68D8C857-9447-4941-8520-9A44A926F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674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ontent Placeholder 2">
            <a:extLst>
              <a:ext uri="{FF2B5EF4-FFF2-40B4-BE49-F238E27FC236}">
                <a16:creationId xmlns:a16="http://schemas.microsoft.com/office/drawing/2014/main" id="{E6506FB6-1DA4-9154-719E-1A41A11BF8F5}"/>
              </a:ext>
            </a:extLst>
          </p:cNvPr>
          <p:cNvSpPr>
            <a:spLocks noGrp="1"/>
          </p:cNvSpPr>
          <p:nvPr>
            <p:ph idx="1"/>
          </p:nvPr>
        </p:nvSpPr>
        <p:spPr>
          <a:xfrm>
            <a:off x="7537684" y="6740"/>
            <a:ext cx="4654316" cy="6851260"/>
          </a:xfrm>
        </p:spPr>
        <p:txBody>
          <a:bodyPr anchor="ctr">
            <a:normAutofit/>
          </a:bodyPr>
          <a:lstStyle/>
          <a:p>
            <a:pPr rtl="0" fontAlgn="base">
              <a:lnSpc>
                <a:spcPct val="90000"/>
              </a:lnSpc>
              <a:spcBef>
                <a:spcPts val="0"/>
              </a:spcBef>
              <a:spcAft>
                <a:spcPts val="600"/>
              </a:spcAft>
              <a:buFont typeface="Arial" panose="020B0604020202020204" pitchFamily="34" charset="0"/>
              <a:buChar char="•"/>
            </a:pPr>
            <a:r>
              <a:rPr lang="en-US" sz="1400" b="0" i="0" u="none" strike="noStrike" dirty="0">
                <a:solidFill>
                  <a:srgbClr val="FFFFFF"/>
                </a:solidFill>
                <a:effectLst/>
                <a:latin typeface="Arial" panose="020B0604020202020204" pitchFamily="34" charset="0"/>
              </a:rPr>
              <a:t>Despite its limitations, the St. Petersburg Paradox has important real-life applications in finance and economics. The paradox highlights the limitations of expected value as a tool for decision-making and has led to the development of alternative theories, such as utility theory and prospect theory. These theories are used in finance and economics to better understand how individuals make decisions under uncertainty and risk.</a:t>
            </a:r>
          </a:p>
          <a:p>
            <a:pPr marL="0" indent="0" rtl="0" fontAlgn="base">
              <a:lnSpc>
                <a:spcPct val="90000"/>
              </a:lnSpc>
              <a:spcBef>
                <a:spcPts val="0"/>
              </a:spcBef>
              <a:spcAft>
                <a:spcPts val="600"/>
              </a:spcAft>
              <a:buNone/>
            </a:pPr>
            <a:endParaRPr lang="en-US" sz="1400" b="0" i="0" u="none" strike="noStrike" dirty="0">
              <a:solidFill>
                <a:srgbClr val="FFFFFF"/>
              </a:solidFill>
              <a:effectLst/>
              <a:latin typeface="Arial" panose="020B0604020202020204" pitchFamily="34" charset="0"/>
            </a:endParaRPr>
          </a:p>
          <a:p>
            <a:pPr rtl="0" fontAlgn="base">
              <a:lnSpc>
                <a:spcPct val="90000"/>
              </a:lnSpc>
              <a:spcBef>
                <a:spcPts val="0"/>
              </a:spcBef>
              <a:spcAft>
                <a:spcPts val="600"/>
              </a:spcAft>
              <a:buFont typeface="Arial" panose="020B0604020202020204" pitchFamily="34" charset="0"/>
              <a:buChar char="•"/>
            </a:pPr>
            <a:r>
              <a:rPr lang="en-US" sz="1400" b="0" i="0" u="none" strike="noStrike" dirty="0">
                <a:solidFill>
                  <a:srgbClr val="FFFFFF"/>
                </a:solidFill>
                <a:effectLst/>
                <a:latin typeface="Arial" panose="020B0604020202020204" pitchFamily="34" charset="0"/>
              </a:rPr>
              <a:t>The St. Petersburg Paradox has also been used to analyze the pricing of financial derivatives, such as options and futures. These instruments are valued using complex mathematical models that take into account the probabilities of various outcomes. The paradox highlights the importance of understanding the limitations of these models and the assumptions they are based on.</a:t>
            </a:r>
          </a:p>
        </p:txBody>
      </p:sp>
    </p:spTree>
    <p:extLst>
      <p:ext uri="{BB962C8B-B14F-4D97-AF65-F5344CB8AC3E}">
        <p14:creationId xmlns:p14="http://schemas.microsoft.com/office/powerpoint/2010/main" val="219975529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descr="Metal pendulum">
            <a:extLst>
              <a:ext uri="{FF2B5EF4-FFF2-40B4-BE49-F238E27FC236}">
                <a16:creationId xmlns:a16="http://schemas.microsoft.com/office/drawing/2014/main" id="{50398BCE-E7E0-DD0C-B97C-F27C024FC471}"/>
              </a:ext>
            </a:extLst>
          </p:cNvPr>
          <p:cNvPicPr>
            <a:picLocks noChangeAspect="1"/>
          </p:cNvPicPr>
          <p:nvPr/>
        </p:nvPicPr>
        <p:blipFill rotWithShape="1">
          <a:blip r:embed="rId2">
            <a:alphaModFix amt="40000"/>
          </a:blip>
          <a:srcRect t="10000"/>
          <a:stretch/>
        </p:blipFill>
        <p:spPr>
          <a:xfrm>
            <a:off x="20" y="10"/>
            <a:ext cx="12191980" cy="6857990"/>
          </a:xfrm>
          <a:prstGeom prst="rect">
            <a:avLst/>
          </a:prstGeom>
        </p:spPr>
      </p:pic>
      <p:sp>
        <p:nvSpPr>
          <p:cNvPr id="2" name="Title 1">
            <a:extLst>
              <a:ext uri="{FF2B5EF4-FFF2-40B4-BE49-F238E27FC236}">
                <a16:creationId xmlns:a16="http://schemas.microsoft.com/office/drawing/2014/main" id="{55B11846-B27D-90F0-27F9-10F745FD1522}"/>
              </a:ext>
            </a:extLst>
          </p:cNvPr>
          <p:cNvSpPr>
            <a:spLocks noGrp="1"/>
          </p:cNvSpPr>
          <p:nvPr>
            <p:ph type="title"/>
          </p:nvPr>
        </p:nvSpPr>
        <p:spPr>
          <a:xfrm>
            <a:off x="2231136" y="964692"/>
            <a:ext cx="7729728" cy="1188720"/>
          </a:xfrm>
          <a:noFill/>
          <a:ln>
            <a:solidFill>
              <a:srgbClr val="FFFFFF"/>
            </a:solidFill>
          </a:ln>
        </p:spPr>
        <p:txBody>
          <a:bodyPr>
            <a:normAutofit/>
          </a:bodyPr>
          <a:lstStyle/>
          <a:p>
            <a:pPr rtl="0">
              <a:spcBef>
                <a:spcPts val="0"/>
              </a:spcBef>
              <a:spcAft>
                <a:spcPts val="0"/>
              </a:spcAft>
            </a:pPr>
            <a:r>
              <a:rPr lang="en-US" b="1" i="0" u="none" strike="noStrike">
                <a:solidFill>
                  <a:schemeClr val="tx1"/>
                </a:solidFill>
                <a:effectLst/>
                <a:latin typeface="Arial" panose="020B0604020202020204" pitchFamily="34" charset="0"/>
              </a:rPr>
              <a:t>Extensions to the St. Petersburg Paradox</a:t>
            </a:r>
            <a:endParaRPr lang="en-US">
              <a:solidFill>
                <a:schemeClr val="tx1"/>
              </a:solidFill>
            </a:endParaRPr>
          </a:p>
        </p:txBody>
      </p:sp>
      <p:sp>
        <p:nvSpPr>
          <p:cNvPr id="3" name="Content Placeholder 2">
            <a:extLst>
              <a:ext uri="{FF2B5EF4-FFF2-40B4-BE49-F238E27FC236}">
                <a16:creationId xmlns:a16="http://schemas.microsoft.com/office/drawing/2014/main" id="{8D976AFE-AE91-4BF7-1104-4027F87834EF}"/>
              </a:ext>
            </a:extLst>
          </p:cNvPr>
          <p:cNvSpPr>
            <a:spLocks noGrp="1"/>
          </p:cNvSpPr>
          <p:nvPr>
            <p:ph idx="1"/>
          </p:nvPr>
        </p:nvSpPr>
        <p:spPr>
          <a:xfrm>
            <a:off x="2231136" y="2638044"/>
            <a:ext cx="7729728" cy="3101983"/>
          </a:xfrm>
        </p:spPr>
        <p:txBody>
          <a:bodyPr>
            <a:normAutofit/>
          </a:bodyPr>
          <a:lstStyle/>
          <a:p>
            <a:pPr rtl="0" fontAlgn="base">
              <a:lnSpc>
                <a:spcPct val="90000"/>
              </a:lnSpc>
              <a:spcBef>
                <a:spcPts val="0"/>
              </a:spcBef>
              <a:spcAft>
                <a:spcPts val="600"/>
              </a:spcAft>
              <a:buFont typeface="Arial" panose="020B0604020202020204" pitchFamily="34" charset="0"/>
              <a:buChar char="•"/>
            </a:pPr>
            <a:r>
              <a:rPr lang="en-US" b="0" i="0" u="none" strike="noStrike">
                <a:effectLst/>
                <a:latin typeface="Arial" panose="020B0604020202020204" pitchFamily="34" charset="0"/>
              </a:rPr>
              <a:t>Extensions to the St. Petersburg Paradox have attempted to address the limitations of the original paradox. One such extension is to incorporate the idea of risk aversion. In this case, individuals would not be indifferent between a certain payoff and a risky gamble with the same expected value, as they would prefer the certain payoff due to their aversion to risk.</a:t>
            </a:r>
          </a:p>
          <a:p>
            <a:pPr rtl="0" fontAlgn="base">
              <a:lnSpc>
                <a:spcPct val="90000"/>
              </a:lnSpc>
              <a:spcBef>
                <a:spcPts val="0"/>
              </a:spcBef>
              <a:spcAft>
                <a:spcPts val="600"/>
              </a:spcAft>
              <a:buFont typeface="Arial" panose="020B0604020202020204" pitchFamily="34" charset="0"/>
              <a:buChar char="•"/>
            </a:pPr>
            <a:endParaRPr lang="en-US" b="0" i="0" u="none" strike="noStrike">
              <a:effectLst/>
              <a:latin typeface="Arial" panose="020B0604020202020204" pitchFamily="34" charset="0"/>
            </a:endParaRPr>
          </a:p>
          <a:p>
            <a:pPr rtl="0" fontAlgn="base">
              <a:lnSpc>
                <a:spcPct val="90000"/>
              </a:lnSpc>
              <a:spcBef>
                <a:spcPts val="0"/>
              </a:spcBef>
              <a:spcAft>
                <a:spcPts val="600"/>
              </a:spcAft>
              <a:buFont typeface="Arial" panose="020B0604020202020204" pitchFamily="34" charset="0"/>
              <a:buChar char="•"/>
            </a:pPr>
            <a:r>
              <a:rPr lang="en-US" b="0" i="0" u="none" strike="noStrike">
                <a:effectLst/>
                <a:latin typeface="Arial" panose="020B0604020202020204" pitchFamily="34" charset="0"/>
              </a:rPr>
              <a:t>Another extension is to consider the effects of limited wealth on an individual's willingness to pay for the opportunity to play the game. In reality, few people have unlimited wealth, so the idea of an infinite expected value may not be meaningful.</a:t>
            </a:r>
          </a:p>
        </p:txBody>
      </p:sp>
    </p:spTree>
    <p:extLst>
      <p:ext uri="{BB962C8B-B14F-4D97-AF65-F5344CB8AC3E}">
        <p14:creationId xmlns:p14="http://schemas.microsoft.com/office/powerpoint/2010/main" val="249586590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8" name="Picture 4" descr="Person walking up a stairs">
            <a:extLst>
              <a:ext uri="{FF2B5EF4-FFF2-40B4-BE49-F238E27FC236}">
                <a16:creationId xmlns:a16="http://schemas.microsoft.com/office/drawing/2014/main" id="{1EB69195-6E4A-6237-BCE9-7C76F088B244}"/>
              </a:ext>
            </a:extLst>
          </p:cNvPr>
          <p:cNvPicPr>
            <a:picLocks noChangeAspect="1"/>
          </p:cNvPicPr>
          <p:nvPr/>
        </p:nvPicPr>
        <p:blipFill rotWithShape="1">
          <a:blip r:embed="rId2">
            <a:duotone>
              <a:schemeClr val="bg2">
                <a:shade val="45000"/>
                <a:satMod val="135000"/>
              </a:schemeClr>
              <a:prstClr val="white"/>
            </a:duotone>
            <a:alphaModFix amt="25000"/>
          </a:blip>
          <a:srcRect t="4084" b="11646"/>
          <a:stretch/>
        </p:blipFill>
        <p:spPr>
          <a:xfrm>
            <a:off x="20" y="10"/>
            <a:ext cx="12191980" cy="6857990"/>
          </a:xfrm>
          <a:prstGeom prst="rect">
            <a:avLst/>
          </a:prstGeom>
        </p:spPr>
      </p:pic>
      <p:sp>
        <p:nvSpPr>
          <p:cNvPr id="2" name="Title 1">
            <a:extLst>
              <a:ext uri="{FF2B5EF4-FFF2-40B4-BE49-F238E27FC236}">
                <a16:creationId xmlns:a16="http://schemas.microsoft.com/office/drawing/2014/main" id="{82D0175D-1F9F-3933-37F6-15EAA7683B6D}"/>
              </a:ext>
            </a:extLst>
          </p:cNvPr>
          <p:cNvSpPr>
            <a:spLocks noGrp="1"/>
          </p:cNvSpPr>
          <p:nvPr>
            <p:ph type="title"/>
          </p:nvPr>
        </p:nvSpPr>
        <p:spPr>
          <a:xfrm>
            <a:off x="2231136" y="964692"/>
            <a:ext cx="7729728" cy="902970"/>
          </a:xfrm>
          <a:solidFill>
            <a:srgbClr val="FFFFFF">
              <a:alpha val="80000"/>
            </a:srgbClr>
          </a:solidFill>
          <a:ln>
            <a:solidFill>
              <a:schemeClr val="bg1">
                <a:lumMod val="85000"/>
                <a:lumOff val="15000"/>
              </a:schemeClr>
            </a:solidFill>
          </a:ln>
        </p:spPr>
        <p:txBody>
          <a:bodyPr>
            <a:normAutofit fontScale="90000"/>
          </a:bodyPr>
          <a:lstStyle/>
          <a:p>
            <a:pPr rtl="0">
              <a:spcBef>
                <a:spcPts val="0"/>
              </a:spcBef>
              <a:spcAft>
                <a:spcPts val="0"/>
              </a:spcAft>
            </a:pPr>
            <a:r>
              <a:rPr lang="en-US" sz="2400" b="1" i="0" u="none" strike="noStrike" dirty="0">
                <a:solidFill>
                  <a:srgbClr val="1D1D1D"/>
                </a:solidFill>
                <a:effectLst/>
                <a:latin typeface="Arial" panose="020B0604020202020204" pitchFamily="34" charset="0"/>
              </a:rPr>
              <a:t>Relevance of the St. Petersburg Paradox in modern economic theory</a:t>
            </a:r>
            <a:endParaRPr lang="en-US" sz="2400" dirty="0">
              <a:solidFill>
                <a:srgbClr val="1D1D1D"/>
              </a:solidFill>
            </a:endParaRPr>
          </a:p>
        </p:txBody>
      </p:sp>
      <p:graphicFrame>
        <p:nvGraphicFramePr>
          <p:cNvPr id="65" name="Content Placeholder 2">
            <a:extLst>
              <a:ext uri="{FF2B5EF4-FFF2-40B4-BE49-F238E27FC236}">
                <a16:creationId xmlns:a16="http://schemas.microsoft.com/office/drawing/2014/main" id="{76ADF9CE-333B-50B5-A8E7-4069734C4014}"/>
              </a:ext>
            </a:extLst>
          </p:cNvPr>
          <p:cNvGraphicFramePr>
            <a:graphicFrameLocks noGrp="1"/>
          </p:cNvGraphicFramePr>
          <p:nvPr>
            <p:ph idx="1"/>
            <p:extLst>
              <p:ext uri="{D42A27DB-BD31-4B8C-83A1-F6EECF244321}">
                <p14:modId xmlns:p14="http://schemas.microsoft.com/office/powerpoint/2010/main" val="3576885253"/>
              </p:ext>
            </p:extLst>
          </p:nvPr>
        </p:nvGraphicFramePr>
        <p:xfrm>
          <a:off x="114300" y="1867661"/>
          <a:ext cx="11944350" cy="4790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312361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33">
            <a:extLst>
              <a:ext uri="{FF2B5EF4-FFF2-40B4-BE49-F238E27FC236}">
                <a16:creationId xmlns:a16="http://schemas.microsoft.com/office/drawing/2014/main" id="{0AF33C27-9C85-4B30-9AD7-879D48AFE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5">
            <a:extLst>
              <a:ext uri="{FF2B5EF4-FFF2-40B4-BE49-F238E27FC236}">
                <a16:creationId xmlns:a16="http://schemas.microsoft.com/office/drawing/2014/main" id="{6D5089DD-882D-4413-B8BF-4798BFD84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63E797-58C8-6E8B-61F8-2226BC82A14C}"/>
              </a:ext>
            </a:extLst>
          </p:cNvPr>
          <p:cNvSpPr>
            <a:spLocks noGrp="1"/>
          </p:cNvSpPr>
          <p:nvPr>
            <p:ph type="title"/>
          </p:nvPr>
        </p:nvSpPr>
        <p:spPr>
          <a:xfrm>
            <a:off x="8181171" y="2681103"/>
            <a:ext cx="3363974" cy="1495794"/>
          </a:xfrm>
          <a:noFill/>
          <a:ln>
            <a:solidFill>
              <a:srgbClr val="FFFFFF"/>
            </a:solidFill>
          </a:ln>
        </p:spPr>
        <p:txBody>
          <a:bodyPr wrap="square">
            <a:normAutofit/>
          </a:bodyPr>
          <a:lstStyle/>
          <a:p>
            <a:pPr rtl="0">
              <a:spcBef>
                <a:spcPts val="0"/>
              </a:spcBef>
              <a:spcAft>
                <a:spcPts val="0"/>
              </a:spcAft>
            </a:pPr>
            <a:r>
              <a:rPr lang="en-US" sz="2400" b="1" i="0" u="none" strike="noStrike">
                <a:solidFill>
                  <a:srgbClr val="FFFFFF"/>
                </a:solidFill>
                <a:effectLst/>
                <a:latin typeface="Arial" panose="020B0604020202020204" pitchFamily="34" charset="0"/>
              </a:rPr>
              <a:t>Overview of controversies</a:t>
            </a:r>
            <a:endParaRPr lang="en-US" sz="2400">
              <a:solidFill>
                <a:srgbClr val="FFFFFF"/>
              </a:solidFill>
            </a:endParaRPr>
          </a:p>
        </p:txBody>
      </p:sp>
      <p:graphicFrame>
        <p:nvGraphicFramePr>
          <p:cNvPr id="29" name="Content Placeholder 2">
            <a:extLst>
              <a:ext uri="{FF2B5EF4-FFF2-40B4-BE49-F238E27FC236}">
                <a16:creationId xmlns:a16="http://schemas.microsoft.com/office/drawing/2014/main" id="{90676C60-2609-633E-698B-251050ECAC54}"/>
              </a:ext>
            </a:extLst>
          </p:cNvPr>
          <p:cNvGraphicFramePr>
            <a:graphicFrameLocks noGrp="1"/>
          </p:cNvGraphicFramePr>
          <p:nvPr>
            <p:ph idx="1"/>
            <p:extLst>
              <p:ext uri="{D42A27DB-BD31-4B8C-83A1-F6EECF244321}">
                <p14:modId xmlns:p14="http://schemas.microsoft.com/office/powerpoint/2010/main" val="550533994"/>
              </p:ext>
            </p:extLst>
          </p:nvPr>
        </p:nvGraphicFramePr>
        <p:xfrm>
          <a:off x="1" y="157163"/>
          <a:ext cx="7400924" cy="6700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6498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B990-FBF7-73D9-5725-1F13252C9E0E}"/>
              </a:ext>
            </a:extLst>
          </p:cNvPr>
          <p:cNvSpPr>
            <a:spLocks noGrp="1"/>
          </p:cNvSpPr>
          <p:nvPr>
            <p:ph type="title"/>
          </p:nvPr>
        </p:nvSpPr>
        <p:spPr>
          <a:xfrm>
            <a:off x="2231136" y="964692"/>
            <a:ext cx="7729728" cy="1188720"/>
          </a:xfrm>
        </p:spPr>
        <p:txBody>
          <a:bodyPr>
            <a:normAutofit/>
          </a:bodyPr>
          <a:lstStyle/>
          <a:p>
            <a:pPr rtl="0">
              <a:spcBef>
                <a:spcPts val="0"/>
              </a:spcBef>
              <a:spcAft>
                <a:spcPts val="0"/>
              </a:spcAft>
            </a:pPr>
            <a:r>
              <a:rPr lang="en-US" b="1" i="0" u="none" strike="noStrike">
                <a:effectLst/>
                <a:latin typeface="Arial" panose="020B0604020202020204" pitchFamily="34" charset="0"/>
              </a:rPr>
              <a:t>Criticisms and Responses</a:t>
            </a:r>
            <a:endParaRPr lang="en-US"/>
          </a:p>
        </p:txBody>
      </p:sp>
      <p:graphicFrame>
        <p:nvGraphicFramePr>
          <p:cNvPr id="25" name="Content Placeholder 2">
            <a:extLst>
              <a:ext uri="{FF2B5EF4-FFF2-40B4-BE49-F238E27FC236}">
                <a16:creationId xmlns:a16="http://schemas.microsoft.com/office/drawing/2014/main" id="{E7F4044D-E72F-D8F0-03D2-22359F560522}"/>
              </a:ext>
            </a:extLst>
          </p:cNvPr>
          <p:cNvGraphicFramePr>
            <a:graphicFrameLocks noGrp="1"/>
          </p:cNvGraphicFramePr>
          <p:nvPr>
            <p:ph idx="1"/>
            <p:extLst>
              <p:ext uri="{D42A27DB-BD31-4B8C-83A1-F6EECF244321}">
                <p14:modId xmlns:p14="http://schemas.microsoft.com/office/powerpoint/2010/main" val="2741570439"/>
              </p:ext>
            </p:extLst>
          </p:nvPr>
        </p:nvGraphicFramePr>
        <p:xfrm>
          <a:off x="157163" y="2257425"/>
          <a:ext cx="11744325" cy="4400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207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shade val="100000"/>
                <a:satMod val="185000"/>
                <a:lumMod val="120000"/>
              </a:schemeClr>
            </a:gs>
            <a:gs pos="100000">
              <a:schemeClr val="bg1">
                <a:tint val="96000"/>
                <a:shade val="95000"/>
                <a:satMod val="215000"/>
                <a:lumMod val="80000"/>
              </a:schemeClr>
            </a:gs>
          </a:gsLst>
          <a:path path="circle">
            <a:fillToRect l="50000" t="55000" r="125000" b="100000"/>
          </a:path>
        </a:gradFill>
        <a:effectLst/>
      </p:bgPr>
    </p:bg>
    <p:spTree>
      <p:nvGrpSpPr>
        <p:cNvPr id="1" name=""/>
        <p:cNvGrpSpPr/>
        <p:nvPr/>
      </p:nvGrpSpPr>
      <p:grpSpPr>
        <a:xfrm>
          <a:off x="0" y="0"/>
          <a:ext cx="0" cy="0"/>
          <a:chOff x="0" y="0"/>
          <a:chExt cx="0" cy="0"/>
        </a:xfrm>
      </p:grpSpPr>
      <p:pic>
        <p:nvPicPr>
          <p:cNvPr id="37" name="Picture 4" descr="Hand with red strings">
            <a:extLst>
              <a:ext uri="{FF2B5EF4-FFF2-40B4-BE49-F238E27FC236}">
                <a16:creationId xmlns:a16="http://schemas.microsoft.com/office/drawing/2014/main" id="{2F9A0585-2E06-7E6A-E621-79B1D0C7F768}"/>
              </a:ext>
            </a:extLst>
          </p:cNvPr>
          <p:cNvPicPr>
            <a:picLocks noChangeAspect="1"/>
          </p:cNvPicPr>
          <p:nvPr/>
        </p:nvPicPr>
        <p:blipFill rotWithShape="1">
          <a:blip r:embed="rId2">
            <a:alphaModFix amt="25000"/>
          </a:blip>
          <a:srcRect t="6050" b="9681"/>
          <a:stretch/>
        </p:blipFill>
        <p:spPr>
          <a:xfrm>
            <a:off x="20" y="10"/>
            <a:ext cx="12191980" cy="6857990"/>
          </a:xfrm>
          <a:prstGeom prst="rect">
            <a:avLst/>
          </a:prstGeom>
        </p:spPr>
      </p:pic>
      <p:sp>
        <p:nvSpPr>
          <p:cNvPr id="2" name="Title 1">
            <a:extLst>
              <a:ext uri="{FF2B5EF4-FFF2-40B4-BE49-F238E27FC236}">
                <a16:creationId xmlns:a16="http://schemas.microsoft.com/office/drawing/2014/main" id="{00CCA008-6C15-9BB3-4971-FDB65EFB1109}"/>
              </a:ext>
            </a:extLst>
          </p:cNvPr>
          <p:cNvSpPr>
            <a:spLocks noGrp="1"/>
          </p:cNvSpPr>
          <p:nvPr>
            <p:ph type="title"/>
          </p:nvPr>
        </p:nvSpPr>
        <p:spPr>
          <a:xfrm>
            <a:off x="2231136" y="964692"/>
            <a:ext cx="7729728" cy="1188720"/>
          </a:xfrm>
          <a:solidFill>
            <a:schemeClr val="bg1">
              <a:alpha val="30000"/>
            </a:schemeClr>
          </a:solidFill>
          <a:ln>
            <a:solidFill>
              <a:srgbClr val="FFFFFF"/>
            </a:solidFill>
          </a:ln>
        </p:spPr>
        <p:txBody>
          <a:bodyPr>
            <a:normAutofit/>
          </a:bodyPr>
          <a:lstStyle/>
          <a:p>
            <a:pPr rtl="0">
              <a:spcBef>
                <a:spcPts val="0"/>
              </a:spcBef>
              <a:spcAft>
                <a:spcPts val="0"/>
              </a:spcAft>
            </a:pPr>
            <a:r>
              <a:rPr lang="en-US" b="1" i="0" u="none" strike="noStrike">
                <a:solidFill>
                  <a:schemeClr val="tx1"/>
                </a:solidFill>
                <a:effectLst/>
                <a:latin typeface="Arial" panose="020B0604020202020204" pitchFamily="34" charset="0"/>
              </a:rPr>
              <a:t>Comparison to Other Paradoxes</a:t>
            </a:r>
            <a:endParaRPr lang="en-US">
              <a:solidFill>
                <a:schemeClr val="tx1"/>
              </a:solidFill>
            </a:endParaRPr>
          </a:p>
        </p:txBody>
      </p:sp>
      <p:sp>
        <p:nvSpPr>
          <p:cNvPr id="3" name="Content Placeholder 2">
            <a:extLst>
              <a:ext uri="{FF2B5EF4-FFF2-40B4-BE49-F238E27FC236}">
                <a16:creationId xmlns:a16="http://schemas.microsoft.com/office/drawing/2014/main" id="{00A2959B-262F-7DCF-B4B8-BB5B45A562E5}"/>
              </a:ext>
            </a:extLst>
          </p:cNvPr>
          <p:cNvSpPr>
            <a:spLocks noGrp="1"/>
          </p:cNvSpPr>
          <p:nvPr>
            <p:ph idx="1"/>
          </p:nvPr>
        </p:nvSpPr>
        <p:spPr>
          <a:xfrm>
            <a:off x="2231136" y="2638044"/>
            <a:ext cx="7729728" cy="3101983"/>
          </a:xfrm>
        </p:spPr>
        <p:txBody>
          <a:bodyPr>
            <a:normAutofit/>
          </a:bodyPr>
          <a:lstStyle/>
          <a:p>
            <a:pPr rtl="0">
              <a:spcBef>
                <a:spcPts val="0"/>
              </a:spcBef>
              <a:spcAft>
                <a:spcPts val="600"/>
              </a:spcAft>
            </a:pPr>
            <a:r>
              <a:rPr lang="en-US" b="0" i="0" u="none" strike="noStrike">
                <a:effectLst/>
                <a:latin typeface="Arial" panose="020B0604020202020204" pitchFamily="34" charset="0"/>
              </a:rPr>
              <a:t>The St. Petersburg Paradox is often compared to other paradoxes in economics, such as the Allais Paradox and the Ellsberg Paradox. The Allais Paradox involves a decision-making situation where individuals are presented with two options, both of which have uncertain outcomes. The Ellsberg Paradox, on the other hand, involves decision-making in situations where there is uncertainty about the probability of an event occurring. While these paradoxes are different from the St. Petersburg Paradox in their specific conditions, they all challenge traditional economic theory by highlighting the limitations of rational decision-making models.</a:t>
            </a:r>
            <a:endParaRPr lang="en-US" b="0">
              <a:effectLst/>
            </a:endParaRPr>
          </a:p>
        </p:txBody>
      </p:sp>
    </p:spTree>
    <p:extLst>
      <p:ext uri="{BB962C8B-B14F-4D97-AF65-F5344CB8AC3E}">
        <p14:creationId xmlns:p14="http://schemas.microsoft.com/office/powerpoint/2010/main" val="268270699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shade val="100000"/>
                <a:satMod val="185000"/>
                <a:lumMod val="120000"/>
              </a:schemeClr>
            </a:gs>
            <a:gs pos="100000">
              <a:schemeClr val="bg1">
                <a:tint val="96000"/>
                <a:shade val="95000"/>
                <a:satMod val="215000"/>
                <a:lumMod val="80000"/>
              </a:schemeClr>
            </a:gs>
          </a:gsLst>
          <a:path path="circle">
            <a:fillToRect l="50000" t="55000" r="125000" b="100000"/>
          </a:path>
        </a:gra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99535479-735F-425C-820F-EE2A1625F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CABDC2-D339-29A2-3FEB-94A70161519C}"/>
              </a:ext>
            </a:extLst>
          </p:cNvPr>
          <p:cNvSpPr>
            <a:spLocks noGrp="1"/>
          </p:cNvSpPr>
          <p:nvPr>
            <p:ph type="title"/>
          </p:nvPr>
        </p:nvSpPr>
        <p:spPr>
          <a:xfrm>
            <a:off x="2231136" y="964692"/>
            <a:ext cx="7729728" cy="1188720"/>
          </a:xfrm>
          <a:solidFill>
            <a:schemeClr val="accent1"/>
          </a:solidFill>
          <a:ln w="177800" cmpd="thinThick">
            <a:solidFill>
              <a:schemeClr val="accent1"/>
            </a:solidFill>
          </a:ln>
        </p:spPr>
        <p:txBody>
          <a:bodyPr>
            <a:normAutofit/>
          </a:bodyPr>
          <a:lstStyle/>
          <a:p>
            <a:pPr rtl="0">
              <a:spcBef>
                <a:spcPts val="0"/>
              </a:spcBef>
              <a:spcAft>
                <a:spcPts val="0"/>
              </a:spcAft>
            </a:pPr>
            <a:r>
              <a:rPr lang="en-US" b="1" i="0" u="none" strike="noStrike">
                <a:solidFill>
                  <a:srgbClr val="FFFFFF"/>
                </a:solidFill>
                <a:effectLst/>
                <a:latin typeface="Arial" panose="020B0604020202020204" pitchFamily="34" charset="0"/>
              </a:rPr>
              <a:t>Experimental Results</a:t>
            </a:r>
            <a:endParaRPr lang="en-US">
              <a:solidFill>
                <a:srgbClr val="FFFFFF"/>
              </a:solidFill>
            </a:endParaRPr>
          </a:p>
        </p:txBody>
      </p:sp>
      <p:sp>
        <p:nvSpPr>
          <p:cNvPr id="3" name="Content Placeholder 2">
            <a:extLst>
              <a:ext uri="{FF2B5EF4-FFF2-40B4-BE49-F238E27FC236}">
                <a16:creationId xmlns:a16="http://schemas.microsoft.com/office/drawing/2014/main" id="{0688DEC0-EA06-9103-F6F4-70F9248146B3}"/>
              </a:ext>
            </a:extLst>
          </p:cNvPr>
          <p:cNvSpPr>
            <a:spLocks noGrp="1"/>
          </p:cNvSpPr>
          <p:nvPr>
            <p:ph idx="1"/>
          </p:nvPr>
        </p:nvSpPr>
        <p:spPr>
          <a:xfrm>
            <a:off x="2231136" y="2638044"/>
            <a:ext cx="7729728" cy="3101983"/>
          </a:xfrm>
        </p:spPr>
        <p:txBody>
          <a:bodyPr>
            <a:normAutofit/>
          </a:bodyPr>
          <a:lstStyle/>
          <a:p>
            <a:pPr rtl="0">
              <a:spcBef>
                <a:spcPts val="0"/>
              </a:spcBef>
              <a:spcAft>
                <a:spcPts val="600"/>
              </a:spcAft>
            </a:pPr>
            <a:r>
              <a:rPr lang="en-US" b="0" i="0" u="none" strike="noStrike">
                <a:effectLst/>
                <a:latin typeface="Arial" panose="020B0604020202020204" pitchFamily="34" charset="0"/>
              </a:rPr>
              <a:t>Several studies have been conducted to test the St. Petersburg Paradox experimentally. The results have been mixed, with some studies confirming the paradox and others showing that individuals do not behave in the way predicted by the paradox. One study found that participants were more likely to play the game when the potential payout was higher, suggesting that individuals do consider the potential payoff when making decisions. Another study found that participants were less likely to play the game when they had to pay an entry fee, indicating that the cost of participating in the game also influences decision-making.</a:t>
            </a:r>
            <a:endParaRPr lang="en-US" b="0">
              <a:effectLst/>
            </a:endParaRPr>
          </a:p>
        </p:txBody>
      </p:sp>
    </p:spTree>
    <p:extLst>
      <p:ext uri="{BB962C8B-B14F-4D97-AF65-F5344CB8AC3E}">
        <p14:creationId xmlns:p14="http://schemas.microsoft.com/office/powerpoint/2010/main" val="306790001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5" name="Rectangle 35">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44653"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A3CFB8-EECC-7A9E-68F0-E6ED16628ADD}"/>
              </a:ext>
            </a:extLst>
          </p:cNvPr>
          <p:cNvSpPr>
            <a:spLocks noGrp="1"/>
          </p:cNvSpPr>
          <p:nvPr>
            <p:ph type="title"/>
          </p:nvPr>
        </p:nvSpPr>
        <p:spPr>
          <a:xfrm>
            <a:off x="643466" y="643467"/>
            <a:ext cx="6242719" cy="1728044"/>
          </a:xfrm>
          <a:noFill/>
          <a:ln>
            <a:solidFill>
              <a:schemeClr val="bg1"/>
            </a:solidFill>
          </a:ln>
        </p:spPr>
        <p:txBody>
          <a:bodyPr wrap="square">
            <a:normAutofit/>
          </a:bodyPr>
          <a:lstStyle/>
          <a:p>
            <a:r>
              <a:rPr lang="en-US" b="1" i="0" u="none" strike="noStrike">
                <a:solidFill>
                  <a:schemeClr val="bg1"/>
                </a:solidFill>
                <a:effectLst/>
                <a:latin typeface="Arial" panose="020B0604020202020204" pitchFamily="34" charset="0"/>
              </a:rPr>
              <a:t>Introduction</a:t>
            </a:r>
            <a:endParaRPr lang="en-US">
              <a:solidFill>
                <a:schemeClr val="bg1"/>
              </a:solidFill>
            </a:endParaRPr>
          </a:p>
        </p:txBody>
      </p:sp>
      <p:sp>
        <p:nvSpPr>
          <p:cNvPr id="3" name="Content Placeholder 2">
            <a:extLst>
              <a:ext uri="{FF2B5EF4-FFF2-40B4-BE49-F238E27FC236}">
                <a16:creationId xmlns:a16="http://schemas.microsoft.com/office/drawing/2014/main" id="{25A265FD-3770-5DCF-14B1-BF9B34E2999A}"/>
              </a:ext>
            </a:extLst>
          </p:cNvPr>
          <p:cNvSpPr>
            <a:spLocks noGrp="1"/>
          </p:cNvSpPr>
          <p:nvPr>
            <p:ph idx="1"/>
          </p:nvPr>
        </p:nvSpPr>
        <p:spPr>
          <a:xfrm>
            <a:off x="643467" y="2638044"/>
            <a:ext cx="6242715" cy="3415622"/>
          </a:xfrm>
        </p:spPr>
        <p:txBody>
          <a:bodyPr>
            <a:normAutofit/>
          </a:bodyPr>
          <a:lstStyle/>
          <a:p>
            <a:pPr>
              <a:spcBef>
                <a:spcPts val="0"/>
              </a:spcBef>
            </a:pPr>
            <a:r>
              <a:rPr lang="en-US" b="0" i="0" u="none" strike="noStrike">
                <a:solidFill>
                  <a:schemeClr val="bg1"/>
                </a:solidFill>
                <a:effectLst/>
                <a:latin typeface="Arial" panose="020B0604020202020204" pitchFamily="34" charset="0"/>
              </a:rPr>
              <a:t>The St. Petersburg Paradox is a famous thought experiment in probability theory that was first introduced in 1738 by the Swiss mathematician Daniel Bernoulli. The paradox is named after the city of St. Petersburg in Russia, where it is said to have originated.</a:t>
            </a:r>
          </a:p>
          <a:p>
            <a:pPr marL="0" indent="0">
              <a:spcBef>
                <a:spcPts val="0"/>
              </a:spcBef>
              <a:buNone/>
            </a:pPr>
            <a:endParaRPr lang="en-US" b="0">
              <a:solidFill>
                <a:schemeClr val="bg1"/>
              </a:solidFill>
              <a:effectLst/>
            </a:endParaRPr>
          </a:p>
          <a:p>
            <a:pPr>
              <a:spcBef>
                <a:spcPts val="0"/>
              </a:spcBef>
            </a:pPr>
            <a:r>
              <a:rPr lang="en-US" b="0" i="0" u="none" strike="noStrike">
                <a:solidFill>
                  <a:schemeClr val="bg1"/>
                </a:solidFill>
                <a:effectLst/>
                <a:latin typeface="Arial" panose="020B0604020202020204" pitchFamily="34" charset="0"/>
              </a:rPr>
              <a:t>The paradox is significant because it challenges traditional decision theory and our understanding of rational behavior. It has also been used to investigate issues related to risk aversion, expected utility theory, and behavioral economics.</a:t>
            </a:r>
            <a:endParaRPr lang="en-US" b="0">
              <a:solidFill>
                <a:schemeClr val="bg1"/>
              </a:solidFill>
              <a:effectLst/>
            </a:endParaRPr>
          </a:p>
          <a:p>
            <a:endParaRPr lang="en-US">
              <a:solidFill>
                <a:schemeClr val="bg1"/>
              </a:solidFill>
            </a:endParaRPr>
          </a:p>
        </p:txBody>
      </p:sp>
      <p:pic>
        <p:nvPicPr>
          <p:cNvPr id="9" name="Picture 8">
            <a:extLst>
              <a:ext uri="{FF2B5EF4-FFF2-40B4-BE49-F238E27FC236}">
                <a16:creationId xmlns:a16="http://schemas.microsoft.com/office/drawing/2014/main" id="{AFAC9360-7E40-DCA8-13BA-EDD7B5BDC5E0}"/>
              </a:ext>
            </a:extLst>
          </p:cNvPr>
          <p:cNvPicPr>
            <a:picLocks noChangeAspect="1"/>
          </p:cNvPicPr>
          <p:nvPr/>
        </p:nvPicPr>
        <p:blipFill>
          <a:blip r:embed="rId2"/>
          <a:stretch>
            <a:fillRect/>
          </a:stretch>
        </p:blipFill>
        <p:spPr>
          <a:xfrm>
            <a:off x="8119870" y="1158545"/>
            <a:ext cx="3428662" cy="4340078"/>
          </a:xfrm>
          <a:prstGeom prst="rect">
            <a:avLst/>
          </a:prstGeom>
        </p:spPr>
      </p:pic>
    </p:spTree>
    <p:extLst>
      <p:ext uri="{BB962C8B-B14F-4D97-AF65-F5344CB8AC3E}">
        <p14:creationId xmlns:p14="http://schemas.microsoft.com/office/powerpoint/2010/main" val="3912997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697FA-35E1-21EE-C7CA-49E01C3AF880}"/>
              </a:ext>
            </a:extLst>
          </p:cNvPr>
          <p:cNvSpPr>
            <a:spLocks noGrp="1"/>
          </p:cNvSpPr>
          <p:nvPr>
            <p:ph type="title"/>
          </p:nvPr>
        </p:nvSpPr>
        <p:spPr>
          <a:xfrm>
            <a:off x="2231136" y="964692"/>
            <a:ext cx="7729728" cy="1188720"/>
          </a:xfrm>
        </p:spPr>
        <p:txBody>
          <a:bodyPr>
            <a:normAutofit/>
          </a:bodyPr>
          <a:lstStyle/>
          <a:p>
            <a:pPr rtl="0">
              <a:spcBef>
                <a:spcPts val="0"/>
              </a:spcBef>
              <a:spcAft>
                <a:spcPts val="0"/>
              </a:spcAft>
            </a:pPr>
            <a:r>
              <a:rPr lang="en-US" b="1" i="0" u="none" strike="noStrike">
                <a:effectLst/>
                <a:latin typeface="Arial" panose="020B0604020202020204" pitchFamily="34" charset="0"/>
              </a:rPr>
              <a:t>Conclusion</a:t>
            </a:r>
            <a:endParaRPr lang="en-US" dirty="0"/>
          </a:p>
        </p:txBody>
      </p:sp>
      <p:graphicFrame>
        <p:nvGraphicFramePr>
          <p:cNvPr id="29" name="Content Placeholder 2">
            <a:extLst>
              <a:ext uri="{FF2B5EF4-FFF2-40B4-BE49-F238E27FC236}">
                <a16:creationId xmlns:a16="http://schemas.microsoft.com/office/drawing/2014/main" id="{1108B29C-3AD8-7115-8356-3D1751720989}"/>
              </a:ext>
            </a:extLst>
          </p:cNvPr>
          <p:cNvGraphicFramePr>
            <a:graphicFrameLocks noGrp="1"/>
          </p:cNvGraphicFramePr>
          <p:nvPr>
            <p:ph idx="1"/>
            <p:extLst>
              <p:ext uri="{D42A27DB-BD31-4B8C-83A1-F6EECF244321}">
                <p14:modId xmlns:p14="http://schemas.microsoft.com/office/powerpoint/2010/main" val="1629141579"/>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1567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3200F-4E81-3DB0-7BD3-67232722D82E}"/>
              </a:ext>
            </a:extLst>
          </p:cNvPr>
          <p:cNvSpPr>
            <a:spLocks noGrp="1"/>
          </p:cNvSpPr>
          <p:nvPr>
            <p:ph type="title"/>
          </p:nvPr>
        </p:nvSpPr>
        <p:spPr>
          <a:xfrm>
            <a:off x="2231136" y="964692"/>
            <a:ext cx="7729728" cy="1188720"/>
          </a:xfrm>
        </p:spPr>
        <p:txBody>
          <a:bodyPr>
            <a:normAutofit/>
          </a:bodyPr>
          <a:lstStyle/>
          <a:p>
            <a:r>
              <a:rPr lang="en-US" b="1" i="0" u="none" strike="noStrike">
                <a:effectLst/>
                <a:latin typeface="Roboto" panose="020F0502020204030204" pitchFamily="34" charset="0"/>
              </a:rPr>
              <a:t>References</a:t>
            </a:r>
            <a:endParaRPr lang="en-US" dirty="0"/>
          </a:p>
        </p:txBody>
      </p:sp>
      <p:graphicFrame>
        <p:nvGraphicFramePr>
          <p:cNvPr id="41" name="Content Placeholder 2">
            <a:extLst>
              <a:ext uri="{FF2B5EF4-FFF2-40B4-BE49-F238E27FC236}">
                <a16:creationId xmlns:a16="http://schemas.microsoft.com/office/drawing/2014/main" id="{7A00C6E3-0109-9833-D8DC-5EB9BCBF45F5}"/>
              </a:ext>
            </a:extLst>
          </p:cNvPr>
          <p:cNvGraphicFramePr>
            <a:graphicFrameLocks noGrp="1"/>
          </p:cNvGraphicFramePr>
          <p:nvPr>
            <p:ph idx="1"/>
            <p:extLst>
              <p:ext uri="{D42A27DB-BD31-4B8C-83A1-F6EECF244321}">
                <p14:modId xmlns:p14="http://schemas.microsoft.com/office/powerpoint/2010/main" val="107631800"/>
              </p:ext>
            </p:extLst>
          </p:nvPr>
        </p:nvGraphicFramePr>
        <p:xfrm>
          <a:off x="965201" y="2638425"/>
          <a:ext cx="10261600" cy="3101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710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26">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28">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4649"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D9B67D-00D2-3CC0-32F2-9021E8BA3CE6}"/>
              </a:ext>
            </a:extLst>
          </p:cNvPr>
          <p:cNvSpPr>
            <a:spLocks noGrp="1"/>
          </p:cNvSpPr>
          <p:nvPr>
            <p:ph type="ctrTitle"/>
          </p:nvPr>
        </p:nvSpPr>
        <p:spPr>
          <a:xfrm>
            <a:off x="790515" y="769545"/>
            <a:ext cx="5952765" cy="3263119"/>
          </a:xfrm>
          <a:noFill/>
          <a:ln>
            <a:solidFill>
              <a:schemeClr val="bg1"/>
            </a:solidFill>
          </a:ln>
        </p:spPr>
        <p:txBody>
          <a:bodyPr>
            <a:normAutofit/>
          </a:bodyPr>
          <a:lstStyle/>
          <a:p>
            <a:pPr rtl="0">
              <a:spcBef>
                <a:spcPts val="0"/>
              </a:spcBef>
              <a:spcAft>
                <a:spcPts val="0"/>
              </a:spcAft>
            </a:pPr>
            <a:r>
              <a:rPr lang="en-US" sz="4000" b="1" i="0" u="none" strike="noStrike">
                <a:solidFill>
                  <a:schemeClr val="bg1"/>
                </a:solidFill>
                <a:effectLst/>
                <a:latin typeface="Maven Pro"/>
              </a:rPr>
              <a:t>Thank You</a:t>
            </a:r>
            <a:endParaRPr lang="en-US" sz="4000">
              <a:solidFill>
                <a:schemeClr val="bg1"/>
              </a:solidFill>
            </a:endParaRPr>
          </a:p>
        </p:txBody>
      </p:sp>
      <p:pic>
        <p:nvPicPr>
          <p:cNvPr id="22" name="Graphic 5" descr="Smiling Face with No Fill">
            <a:extLst>
              <a:ext uri="{FF2B5EF4-FFF2-40B4-BE49-F238E27FC236}">
                <a16:creationId xmlns:a16="http://schemas.microsoft.com/office/drawing/2014/main" id="{0E0426CB-DA14-4C32-2FF5-7455FA5612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9008" y="1638804"/>
            <a:ext cx="3419524" cy="3419524"/>
          </a:xfrm>
          <a:prstGeom prst="rect">
            <a:avLst/>
          </a:prstGeom>
        </p:spPr>
      </p:pic>
    </p:spTree>
    <p:extLst>
      <p:ext uri="{BB962C8B-B14F-4D97-AF65-F5344CB8AC3E}">
        <p14:creationId xmlns:p14="http://schemas.microsoft.com/office/powerpoint/2010/main" val="2819440307"/>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2B2E7-4C9D-A0C3-8466-4B027425FB00}"/>
              </a:ext>
            </a:extLst>
          </p:cNvPr>
          <p:cNvSpPr>
            <a:spLocks noGrp="1"/>
          </p:cNvSpPr>
          <p:nvPr>
            <p:ph type="title"/>
          </p:nvPr>
        </p:nvSpPr>
        <p:spPr>
          <a:xfrm>
            <a:off x="2231136" y="657225"/>
            <a:ext cx="7729728" cy="1228725"/>
          </a:xfrm>
          <a:prstGeom prst="ellipse">
            <a:avLst/>
          </a:prstGeom>
        </p:spPr>
        <p:txBody>
          <a:bodyPr>
            <a:normAutofit/>
          </a:bodyPr>
          <a:lstStyle/>
          <a:p>
            <a:r>
              <a:rPr lang="en-US" sz="1500" b="1" i="0" u="none" strike="noStrike">
                <a:effectLst/>
                <a:latin typeface="Arial" panose="020B0604020202020204" pitchFamily="34" charset="0"/>
              </a:rPr>
              <a:t>What is the St. Petersburg Paradox?</a:t>
            </a:r>
            <a:endParaRPr lang="en-US" sz="1500"/>
          </a:p>
        </p:txBody>
      </p:sp>
      <p:graphicFrame>
        <p:nvGraphicFramePr>
          <p:cNvPr id="26" name="Content Placeholder 2">
            <a:extLst>
              <a:ext uri="{FF2B5EF4-FFF2-40B4-BE49-F238E27FC236}">
                <a16:creationId xmlns:a16="http://schemas.microsoft.com/office/drawing/2014/main" id="{9604EDB5-62B3-CA95-120A-9BA93ED21096}"/>
              </a:ext>
            </a:extLst>
          </p:cNvPr>
          <p:cNvGraphicFramePr>
            <a:graphicFrameLocks noGrp="1"/>
          </p:cNvGraphicFramePr>
          <p:nvPr>
            <p:ph idx="1"/>
            <p:extLst>
              <p:ext uri="{D42A27DB-BD31-4B8C-83A1-F6EECF244321}">
                <p14:modId xmlns:p14="http://schemas.microsoft.com/office/powerpoint/2010/main" val="3991509823"/>
              </p:ext>
            </p:extLst>
          </p:nvPr>
        </p:nvGraphicFramePr>
        <p:xfrm>
          <a:off x="228600" y="2357438"/>
          <a:ext cx="11772900" cy="4300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2100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7" name="Picture 9" descr="Person playing boardgame">
            <a:extLst>
              <a:ext uri="{FF2B5EF4-FFF2-40B4-BE49-F238E27FC236}">
                <a16:creationId xmlns:a16="http://schemas.microsoft.com/office/drawing/2014/main" id="{817D0F2F-916E-A542-5C0A-001383A96E9D}"/>
              </a:ext>
            </a:extLst>
          </p:cNvPr>
          <p:cNvPicPr>
            <a:picLocks noChangeAspect="1"/>
          </p:cNvPicPr>
          <p:nvPr/>
        </p:nvPicPr>
        <p:blipFill rotWithShape="1">
          <a:blip r:embed="rId2"/>
          <a:srcRect l="26058" r="14831"/>
          <a:stretch/>
        </p:blipFill>
        <p:spPr>
          <a:xfrm>
            <a:off x="642" y="10"/>
            <a:ext cx="6096000" cy="6857990"/>
          </a:xfrm>
          <a:prstGeom prst="rect">
            <a:avLst/>
          </a:prstGeom>
        </p:spPr>
      </p:pic>
      <p:sp>
        <p:nvSpPr>
          <p:cNvPr id="2" name="Title 1">
            <a:extLst>
              <a:ext uri="{FF2B5EF4-FFF2-40B4-BE49-F238E27FC236}">
                <a16:creationId xmlns:a16="http://schemas.microsoft.com/office/drawing/2014/main" id="{66EB6611-49FF-534F-1097-43F839489635}"/>
              </a:ext>
            </a:extLst>
          </p:cNvPr>
          <p:cNvSpPr>
            <a:spLocks noGrp="1"/>
          </p:cNvSpPr>
          <p:nvPr>
            <p:ph type="title"/>
          </p:nvPr>
        </p:nvSpPr>
        <p:spPr>
          <a:xfrm>
            <a:off x="804672" y="2841505"/>
            <a:ext cx="4487298" cy="1174991"/>
          </a:xfrm>
          <a:solidFill>
            <a:schemeClr val="tx1">
              <a:alpha val="60000"/>
            </a:schemeClr>
          </a:solidFill>
          <a:ln>
            <a:solidFill>
              <a:schemeClr val="bg1"/>
            </a:solidFill>
          </a:ln>
        </p:spPr>
        <p:txBody>
          <a:bodyPr>
            <a:normAutofit/>
          </a:bodyPr>
          <a:lstStyle/>
          <a:p>
            <a:r>
              <a:rPr lang="en-US" sz="2400" b="1" i="0" u="none" strike="noStrike">
                <a:solidFill>
                  <a:schemeClr val="bg1"/>
                </a:solidFill>
                <a:effectLst/>
                <a:latin typeface="Arial" panose="020B0604020202020204" pitchFamily="34" charset="0"/>
              </a:rPr>
              <a:t>The Game</a:t>
            </a:r>
            <a:endParaRPr lang="en-US" sz="2400">
              <a:solidFill>
                <a:schemeClr val="bg1"/>
              </a:solidFill>
            </a:endParaRPr>
          </a:p>
        </p:txBody>
      </p:sp>
      <p:graphicFrame>
        <p:nvGraphicFramePr>
          <p:cNvPr id="56" name="Content Placeholder 2">
            <a:extLst>
              <a:ext uri="{FF2B5EF4-FFF2-40B4-BE49-F238E27FC236}">
                <a16:creationId xmlns:a16="http://schemas.microsoft.com/office/drawing/2014/main" id="{02FBF0DD-230E-4937-5276-6A327B64FF14}"/>
              </a:ext>
            </a:extLst>
          </p:cNvPr>
          <p:cNvGraphicFramePr>
            <a:graphicFrameLocks noGrp="1"/>
          </p:cNvGraphicFramePr>
          <p:nvPr>
            <p:ph idx="1"/>
            <p:extLst>
              <p:ext uri="{D42A27DB-BD31-4B8C-83A1-F6EECF244321}">
                <p14:modId xmlns:p14="http://schemas.microsoft.com/office/powerpoint/2010/main" val="2293904032"/>
              </p:ext>
            </p:extLst>
          </p:nvPr>
        </p:nvGraphicFramePr>
        <p:xfrm>
          <a:off x="6095359" y="1"/>
          <a:ext cx="6096000" cy="6857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3931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F4472-5800-227B-3AF8-44891611326D}"/>
              </a:ext>
            </a:extLst>
          </p:cNvPr>
          <p:cNvSpPr>
            <a:spLocks noGrp="1"/>
          </p:cNvSpPr>
          <p:nvPr>
            <p:ph type="title"/>
          </p:nvPr>
        </p:nvSpPr>
        <p:spPr>
          <a:xfrm>
            <a:off x="2231136" y="964692"/>
            <a:ext cx="7729728" cy="1188720"/>
          </a:xfrm>
        </p:spPr>
        <p:txBody>
          <a:bodyPr>
            <a:normAutofit/>
          </a:bodyPr>
          <a:lstStyle/>
          <a:p>
            <a:r>
              <a:rPr lang="en-US" sz="2000" b="1" i="0" u="none" strike="noStrike">
                <a:effectLst/>
                <a:latin typeface="Arial" panose="020B0604020202020204" pitchFamily="34" charset="0"/>
              </a:rPr>
              <a:t>Expected value and how it applies to the game</a:t>
            </a:r>
            <a:br>
              <a:rPr lang="en-US" sz="2000" b="0">
                <a:effectLst/>
              </a:rPr>
            </a:br>
            <a:endParaRPr lang="en-US" sz="2000"/>
          </a:p>
        </p:txBody>
      </p:sp>
      <p:graphicFrame>
        <p:nvGraphicFramePr>
          <p:cNvPr id="23" name="Content Placeholder 2">
            <a:extLst>
              <a:ext uri="{FF2B5EF4-FFF2-40B4-BE49-F238E27FC236}">
                <a16:creationId xmlns:a16="http://schemas.microsoft.com/office/drawing/2014/main" id="{555F8F47-2285-F599-71CF-A37D70D2FAA6}"/>
              </a:ext>
            </a:extLst>
          </p:cNvPr>
          <p:cNvGraphicFramePr>
            <a:graphicFrameLocks noGrp="1"/>
          </p:cNvGraphicFramePr>
          <p:nvPr>
            <p:ph idx="1"/>
            <p:extLst>
              <p:ext uri="{D42A27DB-BD31-4B8C-83A1-F6EECF244321}">
                <p14:modId xmlns:p14="http://schemas.microsoft.com/office/powerpoint/2010/main" val="443115110"/>
              </p:ext>
            </p:extLst>
          </p:nvPr>
        </p:nvGraphicFramePr>
        <p:xfrm>
          <a:off x="157163" y="2357438"/>
          <a:ext cx="11915775" cy="4371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5018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64" name="Rectangle 47">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4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44653"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6B9309-6F0C-392D-B232-F058AE71F904}"/>
              </a:ext>
            </a:extLst>
          </p:cNvPr>
          <p:cNvSpPr>
            <a:spLocks noGrp="1"/>
          </p:cNvSpPr>
          <p:nvPr>
            <p:ph type="title"/>
          </p:nvPr>
        </p:nvSpPr>
        <p:spPr>
          <a:xfrm>
            <a:off x="643466" y="643467"/>
            <a:ext cx="6242719" cy="1728044"/>
          </a:xfrm>
          <a:noFill/>
          <a:ln>
            <a:solidFill>
              <a:schemeClr val="bg1"/>
            </a:solidFill>
          </a:ln>
        </p:spPr>
        <p:txBody>
          <a:bodyPr wrap="square">
            <a:normAutofit/>
          </a:bodyPr>
          <a:lstStyle/>
          <a:p>
            <a:pPr rtl="0">
              <a:spcBef>
                <a:spcPts val="0"/>
              </a:spcBef>
              <a:spcAft>
                <a:spcPts val="0"/>
              </a:spcAft>
            </a:pPr>
            <a:r>
              <a:rPr lang="en-US" b="1" i="0" u="none" strike="noStrike">
                <a:solidFill>
                  <a:schemeClr val="bg1"/>
                </a:solidFill>
                <a:effectLst/>
                <a:latin typeface="Arial" panose="020B0604020202020204" pitchFamily="34" charset="0"/>
              </a:rPr>
              <a:t>The Paradox</a:t>
            </a:r>
            <a:endParaRPr lang="en-US">
              <a:solidFill>
                <a:schemeClr val="bg1"/>
              </a:solidFill>
            </a:endParaRPr>
          </a:p>
        </p:txBody>
      </p:sp>
      <p:sp>
        <p:nvSpPr>
          <p:cNvPr id="66" name="Content Placeholder 2">
            <a:extLst>
              <a:ext uri="{FF2B5EF4-FFF2-40B4-BE49-F238E27FC236}">
                <a16:creationId xmlns:a16="http://schemas.microsoft.com/office/drawing/2014/main" id="{18453B0B-77EF-0809-D7B3-D2F8BA512AE3}"/>
              </a:ext>
            </a:extLst>
          </p:cNvPr>
          <p:cNvSpPr>
            <a:spLocks noGrp="1"/>
          </p:cNvSpPr>
          <p:nvPr>
            <p:ph idx="1"/>
          </p:nvPr>
        </p:nvSpPr>
        <p:spPr>
          <a:xfrm>
            <a:off x="643467" y="2638043"/>
            <a:ext cx="6643158" cy="4019931"/>
          </a:xfrm>
        </p:spPr>
        <p:txBody>
          <a:bodyPr>
            <a:normAutofit/>
          </a:bodyPr>
          <a:lstStyle/>
          <a:p>
            <a:pPr rtl="0" fontAlgn="base">
              <a:lnSpc>
                <a:spcPct val="90000"/>
              </a:lnSpc>
              <a:spcBef>
                <a:spcPts val="0"/>
              </a:spcBef>
              <a:spcAft>
                <a:spcPts val="600"/>
              </a:spcAft>
              <a:buFont typeface="Arial" panose="020B0604020202020204" pitchFamily="34" charset="0"/>
              <a:buChar char="•"/>
            </a:pPr>
            <a:r>
              <a:rPr lang="en-US" sz="1600" b="0" i="0" u="none" strike="noStrike" dirty="0">
                <a:solidFill>
                  <a:schemeClr val="bg1"/>
                </a:solidFill>
                <a:effectLst/>
                <a:latin typeface="Arial" panose="020B0604020202020204" pitchFamily="34" charset="0"/>
              </a:rPr>
              <a:t>The St. Petersburg Paradox is considered paradoxical because it challenges the traditional economic theory that individuals always make rational decisions based on expected utility. In the case of the St. Petersburg Paradox, the expected value of the game is infinite, which suggests that individuals should be willing to pay any amount to play the game, no matter how high the cost.</a:t>
            </a:r>
          </a:p>
          <a:p>
            <a:pPr rtl="0" fontAlgn="base">
              <a:lnSpc>
                <a:spcPct val="90000"/>
              </a:lnSpc>
              <a:spcBef>
                <a:spcPts val="0"/>
              </a:spcBef>
              <a:spcAft>
                <a:spcPts val="600"/>
              </a:spcAft>
              <a:buFont typeface="Arial" panose="020B0604020202020204" pitchFamily="34" charset="0"/>
              <a:buChar char="•"/>
            </a:pPr>
            <a:endParaRPr lang="en-US" sz="1600" b="0" i="0" u="none" strike="noStrike" dirty="0">
              <a:solidFill>
                <a:schemeClr val="bg1"/>
              </a:solidFill>
              <a:effectLst/>
              <a:latin typeface="Arial" panose="020B0604020202020204" pitchFamily="34" charset="0"/>
            </a:endParaRPr>
          </a:p>
          <a:p>
            <a:pPr rtl="0" fontAlgn="base">
              <a:lnSpc>
                <a:spcPct val="90000"/>
              </a:lnSpc>
              <a:spcBef>
                <a:spcPts val="0"/>
              </a:spcBef>
              <a:spcAft>
                <a:spcPts val="600"/>
              </a:spcAft>
              <a:buFont typeface="Arial" panose="020B0604020202020204" pitchFamily="34" charset="0"/>
              <a:buChar char="•"/>
            </a:pPr>
            <a:r>
              <a:rPr lang="en-US" sz="1600" b="0" i="0" u="none" strike="noStrike" dirty="0">
                <a:solidFill>
                  <a:schemeClr val="bg1"/>
                </a:solidFill>
                <a:effectLst/>
                <a:latin typeface="Arial" panose="020B0604020202020204" pitchFamily="34" charset="0"/>
              </a:rPr>
              <a:t>However, in reality, individuals are often risk-averse and may not be willing to pay a high price to play a game with such uncertain outcomes. This paradox highlights the limitations of expected value as a measure of rational decision-making, and suggests that individuals may also consider other factors such as risk aversion, utility, and personal preferences when making decisions.</a:t>
            </a:r>
          </a:p>
        </p:txBody>
      </p:sp>
      <p:pic>
        <p:nvPicPr>
          <p:cNvPr id="43" name="Graphic 6" descr="Head with Gears">
            <a:extLst>
              <a:ext uri="{FF2B5EF4-FFF2-40B4-BE49-F238E27FC236}">
                <a16:creationId xmlns:a16="http://schemas.microsoft.com/office/drawing/2014/main" id="{CDF57569-DB3B-3CD3-863E-C4314BA62C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19870" y="1614253"/>
            <a:ext cx="3428662" cy="3428662"/>
          </a:xfrm>
          <a:prstGeom prst="rect">
            <a:avLst/>
          </a:prstGeom>
        </p:spPr>
      </p:pic>
    </p:spTree>
    <p:extLst>
      <p:ext uri="{BB962C8B-B14F-4D97-AF65-F5344CB8AC3E}">
        <p14:creationId xmlns:p14="http://schemas.microsoft.com/office/powerpoint/2010/main" val="3812866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0" name="Picture 4" descr="Diagram&#10;&#10;Description automatically generated">
            <a:extLst>
              <a:ext uri="{FF2B5EF4-FFF2-40B4-BE49-F238E27FC236}">
                <a16:creationId xmlns:a16="http://schemas.microsoft.com/office/drawing/2014/main" id="{EE321775-B46A-3807-C729-DC223FA9163E}"/>
              </a:ext>
            </a:extLst>
          </p:cNvPr>
          <p:cNvPicPr>
            <a:picLocks noChangeAspect="1"/>
          </p:cNvPicPr>
          <p:nvPr/>
        </p:nvPicPr>
        <p:blipFill rotWithShape="1">
          <a:blip r:embed="rId2"/>
          <a:srcRect r="50000"/>
          <a:stretch/>
        </p:blipFill>
        <p:spPr>
          <a:xfrm>
            <a:off x="642" y="10"/>
            <a:ext cx="6096000" cy="6857990"/>
          </a:xfrm>
          <a:prstGeom prst="rect">
            <a:avLst/>
          </a:prstGeom>
        </p:spPr>
      </p:pic>
      <p:sp>
        <p:nvSpPr>
          <p:cNvPr id="2" name="Title 1">
            <a:extLst>
              <a:ext uri="{FF2B5EF4-FFF2-40B4-BE49-F238E27FC236}">
                <a16:creationId xmlns:a16="http://schemas.microsoft.com/office/drawing/2014/main" id="{7AC915DD-F647-1673-8816-C54B058BF969}"/>
              </a:ext>
            </a:extLst>
          </p:cNvPr>
          <p:cNvSpPr>
            <a:spLocks noGrp="1"/>
          </p:cNvSpPr>
          <p:nvPr>
            <p:ph type="title"/>
          </p:nvPr>
        </p:nvSpPr>
        <p:spPr>
          <a:xfrm>
            <a:off x="804672" y="2841505"/>
            <a:ext cx="4487298" cy="1174991"/>
          </a:xfrm>
          <a:solidFill>
            <a:schemeClr val="tx1">
              <a:alpha val="60000"/>
            </a:schemeClr>
          </a:solidFill>
          <a:ln>
            <a:solidFill>
              <a:schemeClr val="bg1"/>
            </a:solidFill>
          </a:ln>
        </p:spPr>
        <p:txBody>
          <a:bodyPr>
            <a:normAutofit/>
          </a:bodyPr>
          <a:lstStyle/>
          <a:p>
            <a:pPr rtl="0">
              <a:spcBef>
                <a:spcPts val="0"/>
              </a:spcBef>
              <a:spcAft>
                <a:spcPts val="0"/>
              </a:spcAft>
            </a:pPr>
            <a:r>
              <a:rPr lang="en-US" sz="2400" b="1" i="0" u="none" strike="noStrike">
                <a:solidFill>
                  <a:schemeClr val="bg1"/>
                </a:solidFill>
                <a:effectLst/>
                <a:latin typeface="Arial" panose="020B0604020202020204" pitchFamily="34" charset="0"/>
              </a:rPr>
              <a:t>The Solution</a:t>
            </a:r>
            <a:endParaRPr lang="en-US" sz="2400">
              <a:solidFill>
                <a:schemeClr val="bg1"/>
              </a:solidFill>
            </a:endParaRPr>
          </a:p>
        </p:txBody>
      </p:sp>
      <p:graphicFrame>
        <p:nvGraphicFramePr>
          <p:cNvPr id="43" name="Content Placeholder 2">
            <a:extLst>
              <a:ext uri="{FF2B5EF4-FFF2-40B4-BE49-F238E27FC236}">
                <a16:creationId xmlns:a16="http://schemas.microsoft.com/office/drawing/2014/main" id="{9E38954A-632D-ED1E-D0AB-80FD3570B4B2}"/>
              </a:ext>
            </a:extLst>
          </p:cNvPr>
          <p:cNvGraphicFramePr>
            <a:graphicFrameLocks noGrp="1"/>
          </p:cNvGraphicFramePr>
          <p:nvPr>
            <p:ph idx="1"/>
            <p:extLst>
              <p:ext uri="{D42A27DB-BD31-4B8C-83A1-F6EECF244321}">
                <p14:modId xmlns:p14="http://schemas.microsoft.com/office/powerpoint/2010/main" val="2611123479"/>
              </p:ext>
            </p:extLst>
          </p:nvPr>
        </p:nvGraphicFramePr>
        <p:xfrm>
          <a:off x="6096000" y="0"/>
          <a:ext cx="6095357"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6954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9" name="Rectangle 43">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DB955E-41D9-2BD4-97AA-1DB8B3812C4A}"/>
              </a:ext>
            </a:extLst>
          </p:cNvPr>
          <p:cNvSpPr>
            <a:spLocks noGrp="1"/>
          </p:cNvSpPr>
          <p:nvPr>
            <p:ph type="title"/>
          </p:nvPr>
        </p:nvSpPr>
        <p:spPr>
          <a:xfrm>
            <a:off x="804672" y="1290025"/>
            <a:ext cx="4475892" cy="1188720"/>
          </a:xfrm>
          <a:solidFill>
            <a:srgbClr val="FFFFFF"/>
          </a:solidFill>
          <a:ln>
            <a:solidFill>
              <a:srgbClr val="404040"/>
            </a:solidFill>
          </a:ln>
        </p:spPr>
        <p:txBody>
          <a:bodyPr>
            <a:normAutofit/>
          </a:bodyPr>
          <a:lstStyle/>
          <a:p>
            <a:pPr rtl="0">
              <a:spcBef>
                <a:spcPts val="0"/>
              </a:spcBef>
              <a:spcAft>
                <a:spcPts val="0"/>
              </a:spcAft>
            </a:pPr>
            <a:r>
              <a:rPr lang="en-US" b="1" i="0" u="none" strike="noStrike">
                <a:effectLst/>
                <a:latin typeface="Maven Pro"/>
              </a:rPr>
              <a:t>The standard St. Petersburg gamble</a:t>
            </a:r>
            <a:endParaRPr lang="en-US"/>
          </a:p>
        </p:txBody>
      </p:sp>
      <p:sp>
        <p:nvSpPr>
          <p:cNvPr id="3" name="Content Placeholder 2">
            <a:extLst>
              <a:ext uri="{FF2B5EF4-FFF2-40B4-BE49-F238E27FC236}">
                <a16:creationId xmlns:a16="http://schemas.microsoft.com/office/drawing/2014/main" id="{8B0EC831-645E-4E80-1C7D-353C60B08B80}"/>
              </a:ext>
            </a:extLst>
          </p:cNvPr>
          <p:cNvSpPr>
            <a:spLocks noGrp="1"/>
          </p:cNvSpPr>
          <p:nvPr>
            <p:ph idx="1"/>
          </p:nvPr>
        </p:nvSpPr>
        <p:spPr>
          <a:xfrm>
            <a:off x="804672" y="2858703"/>
            <a:ext cx="4475892" cy="3042547"/>
          </a:xfrm>
        </p:spPr>
        <p:txBody>
          <a:bodyPr>
            <a:normAutofit/>
          </a:bodyPr>
          <a:lstStyle/>
          <a:p>
            <a:r>
              <a:rPr lang="en-US" b="0" i="0" u="none" strike="noStrike">
                <a:solidFill>
                  <a:srgbClr val="FFFFFF"/>
                </a:solidFill>
                <a:effectLst/>
                <a:latin typeface="Nunito" panose="020F0502020204030204" pitchFamily="34" charset="0"/>
              </a:rPr>
              <a:t>Histogram of bids offered for the standard St. Petersburg paradox. Although the expected value of the gamble is infinite, all bids were finite. The median bid was $1.50. The distribution was bimodal, with large modes at $1 and $2.</a:t>
            </a:r>
            <a:endParaRPr lang="en-US">
              <a:solidFill>
                <a:srgbClr val="FFFFFF"/>
              </a:solidFill>
            </a:endParaRPr>
          </a:p>
        </p:txBody>
      </p:sp>
      <p:sp>
        <p:nvSpPr>
          <p:cNvPr id="52" name="Rectangle 45">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47">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art, histogram&#10;&#10;Description automatically generated">
            <a:extLst>
              <a:ext uri="{FF2B5EF4-FFF2-40B4-BE49-F238E27FC236}">
                <a16:creationId xmlns:a16="http://schemas.microsoft.com/office/drawing/2014/main" id="{163084C1-B6DC-6863-0261-B49AA46E1BF7}"/>
              </a:ext>
            </a:extLst>
          </p:cNvPr>
          <p:cNvPicPr>
            <a:picLocks noChangeAspect="1"/>
          </p:cNvPicPr>
          <p:nvPr/>
        </p:nvPicPr>
        <p:blipFill rotWithShape="1">
          <a:blip r:embed="rId2"/>
          <a:srcRect l="7968" r="-3" b="-3"/>
          <a:stretch/>
        </p:blipFill>
        <p:spPr>
          <a:xfrm>
            <a:off x="7208520" y="1126397"/>
            <a:ext cx="3867912" cy="4288536"/>
          </a:xfrm>
          <a:prstGeom prst="rect">
            <a:avLst/>
          </a:prstGeom>
          <a:ln w="31750">
            <a:noFill/>
          </a:ln>
        </p:spPr>
      </p:pic>
    </p:spTree>
    <p:extLst>
      <p:ext uri="{BB962C8B-B14F-4D97-AF65-F5344CB8AC3E}">
        <p14:creationId xmlns:p14="http://schemas.microsoft.com/office/powerpoint/2010/main" val="1364929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F0097-6A05-D232-BC2B-037E8031F704}"/>
              </a:ext>
            </a:extLst>
          </p:cNvPr>
          <p:cNvSpPr>
            <a:spLocks noGrp="1"/>
          </p:cNvSpPr>
          <p:nvPr>
            <p:ph type="title"/>
          </p:nvPr>
        </p:nvSpPr>
        <p:spPr>
          <a:xfrm>
            <a:off x="2231136" y="964692"/>
            <a:ext cx="7729728" cy="1188720"/>
          </a:xfrm>
        </p:spPr>
        <p:txBody>
          <a:bodyPr>
            <a:normAutofit/>
          </a:bodyPr>
          <a:lstStyle/>
          <a:p>
            <a:r>
              <a:rPr lang="en-US" b="1" i="0" u="none" strike="noStrike">
                <a:effectLst/>
                <a:latin typeface="Arial" panose="020B0604020202020204" pitchFamily="34" charset="0"/>
              </a:rPr>
              <a:t>The Utility Theory and its application</a:t>
            </a:r>
            <a:endParaRPr lang="en-US"/>
          </a:p>
        </p:txBody>
      </p:sp>
      <p:graphicFrame>
        <p:nvGraphicFramePr>
          <p:cNvPr id="55" name="Content Placeholder 2">
            <a:extLst>
              <a:ext uri="{FF2B5EF4-FFF2-40B4-BE49-F238E27FC236}">
                <a16:creationId xmlns:a16="http://schemas.microsoft.com/office/drawing/2014/main" id="{6678D70A-A0C7-33E8-454E-CBFBA5833EC0}"/>
              </a:ext>
            </a:extLst>
          </p:cNvPr>
          <p:cNvGraphicFramePr>
            <a:graphicFrameLocks noGrp="1"/>
          </p:cNvGraphicFramePr>
          <p:nvPr>
            <p:ph idx="1"/>
            <p:extLst>
              <p:ext uri="{D42A27DB-BD31-4B8C-83A1-F6EECF244321}">
                <p14:modId xmlns:p14="http://schemas.microsoft.com/office/powerpoint/2010/main" val="2762740791"/>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5174672"/>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
  <TotalTime>134</TotalTime>
  <Words>2668</Words>
  <Application>Microsoft Macintosh PowerPoint</Application>
  <PresentationFormat>Widescreen</PresentationFormat>
  <Paragraphs>81</Paragraphs>
  <Slides>22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Gill Sans MT</vt:lpstr>
      <vt:lpstr>Maven Pro</vt:lpstr>
      <vt:lpstr>Nunito</vt:lpstr>
      <vt:lpstr>Roboto</vt:lpstr>
      <vt:lpstr>Parcel</vt:lpstr>
      <vt:lpstr>Understanding the St. Petersburg Paradox</vt:lpstr>
      <vt:lpstr>Introduction</vt:lpstr>
      <vt:lpstr>What is the St. Petersburg Paradox?</vt:lpstr>
      <vt:lpstr>The Game</vt:lpstr>
      <vt:lpstr>Expected value and how it applies to the game </vt:lpstr>
      <vt:lpstr>The Paradox</vt:lpstr>
      <vt:lpstr>The Solution</vt:lpstr>
      <vt:lpstr>The standard St. Petersburg gamble</vt:lpstr>
      <vt:lpstr>The Utility Theory and its application</vt:lpstr>
      <vt:lpstr> The Limitations of Utility Theory </vt:lpstr>
      <vt:lpstr>Historical significance of the St. Petersburg Paradox and its impact on economic theory</vt:lpstr>
      <vt:lpstr>Analysis of criticisms of the St. Petersburg Paradox and its implications</vt:lpstr>
      <vt:lpstr>Real-life applications of the St. Petersburg Paradox in finance and economics</vt:lpstr>
      <vt:lpstr>Extensions to the St. Petersburg Paradox</vt:lpstr>
      <vt:lpstr>Relevance of the St. Petersburg Paradox in modern economic theory</vt:lpstr>
      <vt:lpstr>Overview of controversies</vt:lpstr>
      <vt:lpstr>Criticisms and Responses</vt:lpstr>
      <vt:lpstr>Comparison to Other Paradoxes</vt:lpstr>
      <vt:lpstr>Experimental Results</vt:lpstr>
      <vt:lpstr>Conclusion</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the St. Petersburg Paradox</dc:title>
  <dc:creator>Ambati, Suchitra Reddy</dc:creator>
  <cp:lastModifiedBy>Ambati, Suchitra Reddy</cp:lastModifiedBy>
  <cp:revision>1</cp:revision>
  <dcterms:created xsi:type="dcterms:W3CDTF">2023-03-28T19:35:56Z</dcterms:created>
  <dcterms:modified xsi:type="dcterms:W3CDTF">2023-03-28T21:50:22Z</dcterms:modified>
</cp:coreProperties>
</file>